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6" r:id="rId5"/>
    <p:sldId id="262" r:id="rId6"/>
    <p:sldId id="261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6"/>
    <p:restoredTop sz="94582"/>
  </p:normalViewPr>
  <p:slideViewPr>
    <p:cSldViewPr snapToGrid="0" snapToObjects="1">
      <p:cViewPr varScale="1">
        <p:scale>
          <a:sx n="115" d="100"/>
          <a:sy n="115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DBD4D-157F-6246-BD5D-5E7E702F2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DAE76C-E818-3B4F-BFF3-ECAE1DCA6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2AF099-642F-584B-9625-B70B45AE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757130-BC56-0E47-8E64-77F3A7E2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2CBCFD-C937-1E47-B81D-61FDAF4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58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A6C45-AEDF-5741-A7B6-DCC6742F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F5018E-27C9-5840-B2CF-E30EF96D7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9D6E04-0FE0-164F-9665-007F6EF0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3F4B8-5603-2B49-86F3-9421A7AC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C13A2C-9471-364E-949D-74432489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84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D18FBFA-92A8-9142-98B9-54027B3F0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12597E-695C-B442-A128-72FC3F6DD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561736-8584-8040-8900-14172350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A7F83D-D8C9-3E4C-91CC-4332BB5A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93BD1B-9E3B-B945-B4A1-BE54A5B0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60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F09BD-A26A-2549-99E6-881DAE7C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717D67-D442-514B-8F86-8F579D251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B71801-A62E-7D45-AA6D-DAD0AF15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550DFD-F11F-CD48-ABE6-1BE6D032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1ED875-7EBE-3944-A545-E7EF7116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35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CE933-F96B-2C47-85FC-47F258DA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55DFE1-5449-124A-B162-9F8D0CA67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DC7D69-4A9D-854A-8599-A79EFC59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BD94A-650E-E241-A69D-A802821A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3883FD-E9BA-7B48-A18A-868B193C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46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EB101-9508-FF4E-B8AE-0A1E9008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C2645E-9588-0140-8683-1F64622CB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1C6FFE-7BBA-CF47-BB54-0396CF2F1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F69397-45C7-FB4C-AED2-00E4AC81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0D161D-1F30-8E40-A01A-6327AB88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02B230-06F6-5F48-9DB7-77CE11B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54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1D5F8-6C6F-EF43-B894-7957A1FD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96C53C-2368-9443-99AA-2656BF2C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E1ABF2-9975-C844-864D-545C8360A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A25FA2-88F5-414C-A210-CC902EAC7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A63A0D-35DC-8E46-B84C-18AF2F35C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8EDE92-EF5E-144F-9F56-49F1D39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203844-4802-5648-B32B-7E449A1F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1539DB-9318-8242-8C3E-3C235E1B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07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07326-120F-CC45-B1A6-D0FAEE16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00556E-7F98-DC4E-8873-6917B1C5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B7F23A-E9E5-3C4C-BBBC-329DB78B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62143F-83A7-CB45-94E7-8EAF021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4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4424B0-61DD-A146-81AF-1AA826F8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427710-0231-7E44-8037-18BEEEB0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0DDBCE-3F65-414D-BDB4-16E4FA1F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80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2AA3E-9354-8F4B-9B35-814117DA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331A40-18C0-484E-9407-A3BBF78E1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DACFC2-E470-A841-AFE4-7838ED5A5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95AD55-2479-8C4C-B01A-62CD4213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D23E88-8C3D-0E4C-A627-BA356D00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F5F98D-9FFD-CE42-9C79-12815363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56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8F6D6-2382-D640-9A70-7FD57AB2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283085-001C-FD43-9427-95AD18E06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A4EF56-8AA1-614C-A905-DFB4E2530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5DE54D-EFBE-5E41-94F7-C7D07591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D72DFA-A330-2442-9E0C-B80174C6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16F344-4260-CB48-B6DB-10FB2873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06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70613EA-E683-C643-9786-D8737506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685E93-851C-0E4F-8F79-506157591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7B7CB8-C6A4-EF45-94B3-C5EC06D05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B54A-45F6-3542-87F4-29D0373DCD3B}" type="datetimeFigureOut">
              <a:rPr lang="de-DE" smtClean="0"/>
              <a:t>07.11.19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42F0B5-6C99-5E45-BF73-5F7466A82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C0352-4355-FE4E-8DEA-3F84ECBBE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E222-050B-124F-B026-C453643043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10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access-innovation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FC83E-7EEA-F74C-BD56-4DA498F22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Liberating</a:t>
            </a:r>
            <a:r>
              <a:rPr lang="de-DE" dirty="0"/>
              <a:t> </a:t>
            </a:r>
            <a:r>
              <a:rPr lang="de-DE" dirty="0" err="1"/>
              <a:t>Structures</a:t>
            </a:r>
            <a:br>
              <a:rPr lang="de-DE" dirty="0"/>
            </a:br>
            <a:r>
              <a:rPr lang="de-DE" dirty="0"/>
              <a:t>@XP Days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656275-F736-034D-A12A-20D92302E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Amanda </a:t>
            </a:r>
            <a:r>
              <a:rPr lang="de-DE" dirty="0" err="1"/>
              <a:t>and</a:t>
            </a:r>
            <a:r>
              <a:rPr lang="de-DE" dirty="0"/>
              <a:t> Martin </a:t>
            </a:r>
          </a:p>
          <a:p>
            <a:r>
              <a:rPr lang="de-DE" dirty="0">
                <a:hlinkClick r:id="rId2"/>
              </a:rPr>
              <a:t>info@access-innovation.de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B5F740-2DA4-1748-8F98-BF62F01BD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81" y="608013"/>
            <a:ext cx="1066800" cy="10287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57571E-A9B1-4944-8EBB-2F95AF3B2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664" y="4778375"/>
            <a:ext cx="1701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7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D5BE833-418D-3F4B-ABE6-C65E73DF3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35" y="152270"/>
            <a:ext cx="7708902" cy="65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E78F83-DA2B-2044-812D-AAF2F2D46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0" y="69275"/>
            <a:ext cx="11542694" cy="67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1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9E6591-923A-F448-B0C6-42087D58C044}"/>
              </a:ext>
            </a:extLst>
          </p:cNvPr>
          <p:cNvSpPr/>
          <p:nvPr/>
        </p:nvSpPr>
        <p:spPr>
          <a:xfrm>
            <a:off x="368300" y="2551837"/>
            <a:ext cx="4632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err="1"/>
              <a:t>Impromtu</a:t>
            </a:r>
            <a:r>
              <a:rPr lang="de-DE" sz="3600" dirty="0"/>
              <a:t> Networking</a:t>
            </a:r>
            <a:br>
              <a:rPr lang="de-DE" sz="3600" dirty="0"/>
            </a:br>
            <a:r>
              <a:rPr lang="de-DE" sz="3600" dirty="0"/>
              <a:t>Spiral Journal</a:t>
            </a:r>
            <a:br>
              <a:rPr lang="de-DE" sz="3600" dirty="0"/>
            </a:br>
            <a:r>
              <a:rPr lang="de-DE" sz="3600" dirty="0"/>
              <a:t>Troika Consulting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80F8C03-49DE-7E4A-914F-D9068C57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537" y="547256"/>
            <a:ext cx="6404163" cy="2004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 String For Anything</a:t>
            </a:r>
            <a: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6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555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B95CC5-067E-054D-9E26-0204356B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80745"/>
            <a:ext cx="549167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Impromptu Networking</a:t>
            </a: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CCEAD1CF-DF2C-0B42-B8A2-D00A107F1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330" y="1532681"/>
            <a:ext cx="3116770" cy="338612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27AE7E6-C3D5-1940-9E52-6B6ACB702A96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4445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1. 	When were you last curious about 	something new?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4445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2. 	What did you do about it?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In each round, 2 minutes per person to answer the questions.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1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B95CC5-067E-054D-9E26-0204356B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6" y="2822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Spiral Journal</a:t>
            </a: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D09EF57-BFAA-EB4B-B059-B9D18DAD00E4}"/>
              </a:ext>
            </a:extLst>
          </p:cNvPr>
          <p:cNvSpPr txBox="1"/>
          <p:nvPr/>
        </p:nvSpPr>
        <p:spPr>
          <a:xfrm>
            <a:off x="5614876" y="1612900"/>
            <a:ext cx="2674124" cy="2184400"/>
          </a:xfrm>
          <a:prstGeom prst="rect">
            <a:avLst/>
          </a:prstGeom>
          <a:solidFill>
            <a:schemeClr val="bg2"/>
          </a:solidFill>
        </p:spPr>
        <p:txBody>
          <a:bodyPr vert="horz" lIns="144000" tIns="14400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Q1 (upper left corner)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the comfortable perch (zone/space) where I am practicing is…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2FBD78-CD73-EE4C-86E9-C59C285AE7C3}"/>
              </a:ext>
            </a:extLst>
          </p:cNvPr>
          <p:cNvSpPr txBox="1"/>
          <p:nvPr/>
        </p:nvSpPr>
        <p:spPr>
          <a:xfrm>
            <a:off x="8490377" y="1612900"/>
            <a:ext cx="2674124" cy="21844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144000" rIns="91440" bIns="45720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Q2 (upper right)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if I were to leave my perch, some new challenges that evoke fear and intrigue include…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CB6C6D-4B30-5342-8951-792451C8328B}"/>
              </a:ext>
            </a:extLst>
          </p:cNvPr>
          <p:cNvSpPr txBox="1"/>
          <p:nvPr/>
        </p:nvSpPr>
        <p:spPr>
          <a:xfrm>
            <a:off x="5614876" y="3984206"/>
            <a:ext cx="2674124" cy="21844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14400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Q3 (lower left)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good things about staying in my comfort zone include…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917558B-6E09-3840-9FDA-7178C28B2080}"/>
              </a:ext>
            </a:extLst>
          </p:cNvPr>
          <p:cNvSpPr txBox="1"/>
          <p:nvPr/>
        </p:nvSpPr>
        <p:spPr>
          <a:xfrm>
            <a:off x="8490377" y="3984206"/>
            <a:ext cx="2674124" cy="21844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14400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Q4 (lower right)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things people might say about me if I went beyond my comfort zone include… </a:t>
            </a:r>
          </a:p>
        </p:txBody>
      </p:sp>
    </p:spTree>
    <p:extLst>
      <p:ext uri="{BB962C8B-B14F-4D97-AF65-F5344CB8AC3E}">
        <p14:creationId xmlns:p14="http://schemas.microsoft.com/office/powerpoint/2010/main" val="343697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B95CC5-067E-054D-9E26-0204356B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483816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Troika Consulting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FBDB28-1E8E-9D41-83B6-75849552E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18" y="1629089"/>
            <a:ext cx="3429492" cy="36200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D09EF57-BFAA-EB4B-B059-B9D18DAD00E4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Invite participants to reflect on the consulting question.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1 min 	explain your topic to your consultants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2 min 	consultants ask clarifying questions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	Client turns around!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5 min 	consultants generate ideas, ideas, 	suggestions, coaching advice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2 min 	client turns around and shares what 	was most valuable about the 	experience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9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9DE2532-D48B-7C4A-8492-634DD2D5F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46" y="124692"/>
            <a:ext cx="10243281" cy="66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4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04C685-C4E5-824B-A10F-26B5C480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38" y="1962851"/>
            <a:ext cx="3173637" cy="3110954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</a:t>
            </a:r>
            <a:r>
              <a:rPr lang="en-US" sz="2600" dirty="0">
                <a:solidFill>
                  <a:srgbClr val="FFFFFF"/>
                </a:solidFill>
              </a:rPr>
              <a:t>Feedback</a:t>
            </a:r>
            <a:br>
              <a:rPr lang="en-US" sz="2600" dirty="0">
                <a:solidFill>
                  <a:srgbClr val="FFFFFF"/>
                </a:solidFill>
              </a:rPr>
            </a:b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Amanda &amp; Martin</a:t>
            </a:r>
            <a:br>
              <a:rPr lang="en-US" sz="2600" dirty="0">
                <a:solidFill>
                  <a:srgbClr val="FFFFFF"/>
                </a:solidFill>
              </a:rPr>
            </a:b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1600" dirty="0" err="1">
                <a:solidFill>
                  <a:srgbClr val="FFFFFF"/>
                </a:solidFill>
              </a:rPr>
              <a:t>info@access-innovation.de</a:t>
            </a:r>
            <a:br>
              <a:rPr lang="en-US" sz="2600" dirty="0">
                <a:solidFill>
                  <a:srgbClr val="FFFFFF"/>
                </a:solidFill>
              </a:rPr>
            </a:br>
            <a:br>
              <a:rPr lang="en-US" sz="2600" dirty="0">
                <a:solidFill>
                  <a:srgbClr val="FFFFFF"/>
                </a:solidFill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D9C382-0927-C047-905E-6C845F900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19" y="475990"/>
            <a:ext cx="5919098" cy="58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Macintosh PowerPoint</Application>
  <PresentationFormat>Breitbild</PresentationFormat>
  <Paragraphs>29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Liberating Structures @XP Days</vt:lpstr>
      <vt:lpstr>PowerPoint-Präsentation</vt:lpstr>
      <vt:lpstr>PowerPoint-Präsentation</vt:lpstr>
      <vt:lpstr>A String For Anything! </vt:lpstr>
      <vt:lpstr>Impromptu Networking</vt:lpstr>
      <vt:lpstr>Spiral Journal</vt:lpstr>
      <vt:lpstr>Troika Consulting</vt:lpstr>
      <vt:lpstr>PowerPoint-Präsentation</vt:lpstr>
      <vt:lpstr>Your Feedback  Amanda &amp; Martin  info@access-innovation.de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LS@anonyme agilisten (MZ)</dc:title>
  <dc:creator>Martin Schenkenberger</dc:creator>
  <cp:lastModifiedBy>Martin Schenkenberger</cp:lastModifiedBy>
  <cp:revision>9</cp:revision>
  <dcterms:created xsi:type="dcterms:W3CDTF">2019-11-06T09:50:36Z</dcterms:created>
  <dcterms:modified xsi:type="dcterms:W3CDTF">2019-11-07T14:28:10Z</dcterms:modified>
</cp:coreProperties>
</file>