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8" r:id="rId4"/>
    <p:sldMasterId id="2147483759" r:id="rId5"/>
  </p:sldMasterIdLst>
  <p:notesMasterIdLst>
    <p:notesMasterId r:id="rId41"/>
  </p:notesMasterIdLst>
  <p:sldIdLst>
    <p:sldId id="341" r:id="rId6"/>
    <p:sldId id="291" r:id="rId7"/>
    <p:sldId id="295" r:id="rId8"/>
    <p:sldId id="335" r:id="rId9"/>
    <p:sldId id="336" r:id="rId10"/>
    <p:sldId id="306" r:id="rId11"/>
    <p:sldId id="308" r:id="rId12"/>
    <p:sldId id="307" r:id="rId13"/>
    <p:sldId id="327" r:id="rId14"/>
    <p:sldId id="329" r:id="rId15"/>
    <p:sldId id="310" r:id="rId16"/>
    <p:sldId id="311" r:id="rId17"/>
    <p:sldId id="345" r:id="rId18"/>
    <p:sldId id="338" r:id="rId19"/>
    <p:sldId id="330" r:id="rId20"/>
    <p:sldId id="313" r:id="rId21"/>
    <p:sldId id="326" r:id="rId22"/>
    <p:sldId id="312" r:id="rId23"/>
    <p:sldId id="314" r:id="rId24"/>
    <p:sldId id="319" r:id="rId25"/>
    <p:sldId id="317" r:id="rId26"/>
    <p:sldId id="318" r:id="rId27"/>
    <p:sldId id="316" r:id="rId28"/>
    <p:sldId id="340" r:id="rId29"/>
    <p:sldId id="337" r:id="rId30"/>
    <p:sldId id="323" r:id="rId31"/>
    <p:sldId id="332" r:id="rId32"/>
    <p:sldId id="321" r:id="rId33"/>
    <p:sldId id="347" r:id="rId34"/>
    <p:sldId id="322" r:id="rId35"/>
    <p:sldId id="324" r:id="rId36"/>
    <p:sldId id="325" r:id="rId37"/>
    <p:sldId id="344" r:id="rId38"/>
    <p:sldId id="280" r:id="rId39"/>
    <p:sldId id="346" r:id="rId40"/>
  </p:sldIdLst>
  <p:sldSz cx="9144000" cy="6858000" type="screen4x3"/>
  <p:notesSz cx="6858000" cy="9144000"/>
  <p:embeddedFontLst>
    <p:embeddedFont>
      <p:font typeface="Consolas" panose="020B0609020204030204" pitchFamily="49" charset="0"/>
      <p:regular r:id="rId42"/>
      <p:bold r:id="rId43"/>
      <p:italic r:id="rId44"/>
      <p:boldItalic r:id="rId45"/>
    </p:embeddedFont>
    <p:embeddedFont>
      <p:font typeface="Verdana" panose="020B0604030504040204" pitchFamily="3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Lst>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453" autoAdjust="0"/>
  </p:normalViewPr>
  <p:slideViewPr>
    <p:cSldViewPr>
      <p:cViewPr varScale="1">
        <p:scale>
          <a:sx n="86" d="100"/>
          <a:sy n="86" d="100"/>
        </p:scale>
        <p:origin x="233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0.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CF42A75-60AE-464A-B30C-73C9F869CDC9}" type="datetimeFigureOut">
              <a:rPr lang="de-DE"/>
              <a:pPr>
                <a:defRPr/>
              </a:pPr>
              <a:t>04.11.2019</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0C68169-F82A-4EAB-BA7A-26145C0BAD83}" type="slidenum">
              <a:rPr lang="de-DE" altLang="de-DE"/>
              <a:pPr>
                <a:defRPr/>
              </a:pPr>
              <a:t>‹Nr.›</a:t>
            </a:fld>
            <a:endParaRPr lang="de-DE" altLang="de-DE"/>
          </a:p>
        </p:txBody>
      </p:sp>
    </p:spTree>
    <p:extLst>
      <p:ext uri="{BB962C8B-B14F-4D97-AF65-F5344CB8AC3E}">
        <p14:creationId xmlns:p14="http://schemas.microsoft.com/office/powerpoint/2010/main" val="16631056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wikipedia.org/wiki/Systemtheorie" TargetMode="External"/><Relationship Id="rId7" Type="http://schemas.openxmlformats.org/officeDocument/2006/relationships/hyperlink" Target="https://de.wikipedia.org/wiki/Talcott_Parson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de.wikipedia.org/wiki/Soziologe" TargetMode="External"/><Relationship Id="rId5" Type="http://schemas.openxmlformats.org/officeDocument/2006/relationships/hyperlink" Target="https://de.wikipedia.org/wiki/1950er" TargetMode="External"/><Relationship Id="rId4" Type="http://schemas.openxmlformats.org/officeDocument/2006/relationships/hyperlink" Target="https://de.wikipedia.org/wiki/Model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iologie-seite.de/Biologie/Nervenzelle"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www.biologie-seite.de/Biologie/Primaten" TargetMode="External"/><Relationship Id="rId4" Type="http://schemas.openxmlformats.org/officeDocument/2006/relationships/hyperlink" Target="https://www.biologie-seite.de/Biologie/Gehir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2</a:t>
            </a:fld>
            <a:endParaRPr lang="de-DE" altLang="de-DE"/>
          </a:p>
        </p:txBody>
      </p:sp>
    </p:spTree>
    <p:extLst>
      <p:ext uri="{BB962C8B-B14F-4D97-AF65-F5344CB8AC3E}">
        <p14:creationId xmlns:p14="http://schemas.microsoft.com/office/powerpoint/2010/main" val="492841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12</a:t>
            </a:fld>
            <a:endParaRPr lang="de-DE" altLang="de-DE"/>
          </a:p>
        </p:txBody>
      </p:sp>
    </p:spTree>
    <p:extLst>
      <p:ext uri="{BB962C8B-B14F-4D97-AF65-F5344CB8AC3E}">
        <p14:creationId xmlns:p14="http://schemas.microsoft.com/office/powerpoint/2010/main" val="3185097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t>
            </a:r>
            <a:r>
              <a:rPr lang="de-DE" b="1" dirty="0" smtClean="0"/>
              <a:t>AGIL-Schema</a:t>
            </a:r>
            <a:r>
              <a:rPr lang="de-DE" dirty="0" smtClean="0"/>
              <a:t> ist ein </a:t>
            </a:r>
            <a:r>
              <a:rPr lang="de-DE" dirty="0" smtClean="0">
                <a:hlinkClick r:id="rId3" tooltip="Systemtheorie"/>
              </a:rPr>
              <a:t>systemtheoretisches</a:t>
            </a:r>
            <a:r>
              <a:rPr lang="de-DE" dirty="0" smtClean="0"/>
              <a:t> </a:t>
            </a:r>
            <a:r>
              <a:rPr lang="de-DE" dirty="0" smtClean="0">
                <a:hlinkClick r:id="rId4" tooltip="Modell"/>
              </a:rPr>
              <a:t>Modell</a:t>
            </a:r>
            <a:r>
              <a:rPr lang="de-DE" dirty="0" smtClean="0"/>
              <a:t>, das in den </a:t>
            </a:r>
            <a:r>
              <a:rPr lang="de-DE" dirty="0" smtClean="0">
                <a:hlinkClick r:id="rId5" tooltip="1950er"/>
              </a:rPr>
              <a:t>1950er</a:t>
            </a:r>
            <a:r>
              <a:rPr lang="de-DE" dirty="0" smtClean="0"/>
              <a:t> Jahren von dem amerikanischen </a:t>
            </a:r>
            <a:r>
              <a:rPr lang="de-DE" dirty="0" smtClean="0">
                <a:hlinkClick r:id="rId6" tooltip="Soziologe"/>
              </a:rPr>
              <a:t>Soziologen</a:t>
            </a:r>
            <a:r>
              <a:rPr lang="de-DE" dirty="0" smtClean="0"/>
              <a:t> </a:t>
            </a:r>
            <a:r>
              <a:rPr lang="de-DE" dirty="0" err="1" smtClean="0">
                <a:hlinkClick r:id="rId7" tooltip="Talcott Parsons"/>
              </a:rPr>
              <a:t>Talcott</a:t>
            </a:r>
            <a:r>
              <a:rPr lang="de-DE" dirty="0" smtClean="0">
                <a:hlinkClick r:id="rId7" tooltip="Talcott Parsons"/>
              </a:rPr>
              <a:t> Parsons</a:t>
            </a:r>
            <a:r>
              <a:rPr lang="de-DE" dirty="0" smtClean="0"/>
              <a:t> entwickelt wurde. Es beschreibt systematisch die Grundfunktionen, die ein jedes System zur Selbsterhaltung erfüllen muss. Zunächst als Grundlage einer Handlungstheorie entworfen, übertrug Parsons das AGIL-Schema in späteren Arbeiten auch auf soziale Systeme. </a:t>
            </a:r>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13</a:t>
            </a:fld>
            <a:endParaRPr lang="de-DE" altLang="de-DE"/>
          </a:p>
        </p:txBody>
      </p:sp>
    </p:spTree>
    <p:extLst>
      <p:ext uri="{BB962C8B-B14F-4D97-AF65-F5344CB8AC3E}">
        <p14:creationId xmlns:p14="http://schemas.microsoft.com/office/powerpoint/2010/main" val="1374101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Ein </a:t>
            </a:r>
            <a:r>
              <a:rPr lang="de-DE" b="1" dirty="0" smtClean="0"/>
              <a:t>Spiegelneuron</a:t>
            </a:r>
            <a:r>
              <a:rPr lang="de-DE" dirty="0" smtClean="0"/>
              <a:t> (Plural: </a:t>
            </a:r>
            <a:r>
              <a:rPr lang="de-DE" i="1" dirty="0" smtClean="0"/>
              <a:t>Spiegelneurone</a:t>
            </a:r>
            <a:r>
              <a:rPr lang="de-DE" dirty="0" smtClean="0"/>
              <a:t> oder </a:t>
            </a:r>
            <a:r>
              <a:rPr lang="de-DE" i="1" dirty="0" smtClean="0"/>
              <a:t>Spiegelneuronen</a:t>
            </a:r>
            <a:r>
              <a:rPr lang="de-DE" dirty="0" smtClean="0"/>
              <a:t>) ist eine </a:t>
            </a:r>
            <a:r>
              <a:rPr lang="de-DE" dirty="0" smtClean="0">
                <a:hlinkClick r:id="rId3" tooltip="Nervenzelle"/>
              </a:rPr>
              <a:t>Nervenzelle</a:t>
            </a:r>
            <a:r>
              <a:rPr lang="de-DE" dirty="0" smtClean="0"/>
              <a:t>, die im </a:t>
            </a:r>
            <a:r>
              <a:rPr lang="de-DE" dirty="0" smtClean="0">
                <a:hlinkClick r:id="rId4" tooltip="Gehirn"/>
              </a:rPr>
              <a:t>Gehirn</a:t>
            </a:r>
            <a:r>
              <a:rPr lang="de-DE" dirty="0" smtClean="0"/>
              <a:t> von </a:t>
            </a:r>
            <a:r>
              <a:rPr lang="de-DE" dirty="0" smtClean="0">
                <a:hlinkClick r:id="rId5" tooltip="Primaten"/>
              </a:rPr>
              <a:t>Primaten</a:t>
            </a:r>
            <a:r>
              <a:rPr lang="de-DE" dirty="0" smtClean="0"/>
              <a:t> beim Betrachten eines Vorgangs das gleiche Aktivitätsmuster aufweist, wie es entstünde, wenn dieser Vorgang nicht bloß (passiv) betrachtet, sondern selbst (aktiv) durchgeführt würde. Auch Geräusche, welche mit bestimmten Handlungen assoziiert sind, verursachen bei einem Spiegelneuron dasselbe Aktivitätsmuster, welches die aktive Handlung verursachen würde. Seit ihrer Entdeckung im Jahr 1995 herrscht eine Debatte darüber, inwieweit Spiegelneurone zu den Fähigkeiten der Empathie und Imitation bei Primaten beitragen. </a:t>
            </a:r>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19</a:t>
            </a:fld>
            <a:endParaRPr lang="de-DE" altLang="de-DE"/>
          </a:p>
        </p:txBody>
      </p:sp>
    </p:spTree>
    <p:extLst>
      <p:ext uri="{BB962C8B-B14F-4D97-AF65-F5344CB8AC3E}">
        <p14:creationId xmlns:p14="http://schemas.microsoft.com/office/powerpoint/2010/main" val="123985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25</a:t>
            </a:fld>
            <a:endParaRPr lang="de-DE" altLang="de-DE"/>
          </a:p>
        </p:txBody>
      </p:sp>
    </p:spTree>
    <p:extLst>
      <p:ext uri="{BB962C8B-B14F-4D97-AF65-F5344CB8AC3E}">
        <p14:creationId xmlns:p14="http://schemas.microsoft.com/office/powerpoint/2010/main" val="527351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(Das </a:t>
            </a:r>
            <a:r>
              <a:rPr lang="de-DE" dirty="0" err="1" smtClean="0"/>
              <a:t>Cynefin</a:t>
            </a:r>
            <a:r>
              <a:rPr lang="de-DE" dirty="0" smtClean="0"/>
              <a:t>-Modell) ermöglicht, aus einer Situation </a:t>
            </a:r>
            <a:r>
              <a:rPr lang="de-DE" b="1" dirty="0" smtClean="0"/>
              <a:t>Sinn zu machen</a:t>
            </a:r>
            <a:r>
              <a:rPr lang="de-DE" dirty="0" smtClean="0"/>
              <a:t> und einen adäquaten Ansatz zu finden.“</a:t>
            </a:r>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28</a:t>
            </a:fld>
            <a:endParaRPr lang="de-DE" altLang="de-DE"/>
          </a:p>
        </p:txBody>
      </p:sp>
    </p:spTree>
    <p:extLst>
      <p:ext uri="{BB962C8B-B14F-4D97-AF65-F5344CB8AC3E}">
        <p14:creationId xmlns:p14="http://schemas.microsoft.com/office/powerpoint/2010/main" val="56041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80C68169-F82A-4EAB-BA7A-26145C0BAD83}" type="slidenum">
              <a:rPr lang="de-DE" altLang="de-DE" smtClean="0"/>
              <a:pPr>
                <a:defRPr/>
              </a:pPr>
              <a:t>29</a:t>
            </a:fld>
            <a:endParaRPr lang="de-DE" altLang="de-DE"/>
          </a:p>
        </p:txBody>
      </p:sp>
    </p:spTree>
    <p:extLst>
      <p:ext uri="{BB962C8B-B14F-4D97-AF65-F5344CB8AC3E}">
        <p14:creationId xmlns:p14="http://schemas.microsoft.com/office/powerpoint/2010/main" val="11309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dirty="0" smtClean="0"/>
          </a:p>
        </p:txBody>
      </p:sp>
      <p:sp>
        <p:nvSpPr>
          <p:cNvPr id="3789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2898D0-FAED-41CF-A39B-B40605788955}" type="slidenum">
              <a:rPr lang="de-DE" altLang="de-DE" smtClean="0">
                <a:latin typeface="Arial" panose="020B0604020202020204" pitchFamily="34" charset="0"/>
              </a:rPr>
              <a:pPr>
                <a:spcBef>
                  <a:spcPct val="0"/>
                </a:spcBef>
              </a:pPr>
              <a:t>34</a:t>
            </a:fld>
            <a:endParaRPr lang="de-DE" altLang="de-DE" smtClean="0">
              <a:latin typeface="Arial" panose="020B0604020202020204" pitchFamily="34" charset="0"/>
            </a:endParaRPr>
          </a:p>
        </p:txBody>
      </p:sp>
    </p:spTree>
    <p:extLst>
      <p:ext uri="{BB962C8B-B14F-4D97-AF65-F5344CB8AC3E}">
        <p14:creationId xmlns:p14="http://schemas.microsoft.com/office/powerpoint/2010/main" val="2216596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4" name="Grafik 14" descr="prosoz_pp_folie 4_3 tite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a:spLocks noChangeArrowheads="1"/>
          </p:cNvSpPr>
          <p:nvPr userDrawn="1"/>
        </p:nvSpPr>
        <p:spPr bwMode="auto">
          <a:xfrm>
            <a:off x="296863" y="3009900"/>
            <a:ext cx="1265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de-DE" sz="1400" smtClean="0">
                <a:solidFill>
                  <a:srgbClr val="FFFFFF"/>
                </a:solidFill>
              </a:rPr>
              <a:t>Gut gelöst.</a:t>
            </a:r>
          </a:p>
        </p:txBody>
      </p:sp>
      <p:sp>
        <p:nvSpPr>
          <p:cNvPr id="8" name="Textfeld 7"/>
          <p:cNvSpPr txBox="1">
            <a:spLocks noChangeArrowheads="1"/>
          </p:cNvSpPr>
          <p:nvPr userDrawn="1"/>
        </p:nvSpPr>
        <p:spPr bwMode="auto">
          <a:xfrm>
            <a:off x="296863" y="3355975"/>
            <a:ext cx="12652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de-DE" sz="1400" smtClean="0">
                <a:solidFill>
                  <a:srgbClr val="FFFFFF"/>
                </a:solidFill>
              </a:rPr>
              <a:t>Gut beraten.</a:t>
            </a:r>
          </a:p>
        </p:txBody>
      </p:sp>
      <p:sp>
        <p:nvSpPr>
          <p:cNvPr id="9" name="Textfeld 8"/>
          <p:cNvSpPr txBox="1">
            <a:spLocks noChangeArrowheads="1"/>
          </p:cNvSpPr>
          <p:nvPr userDrawn="1"/>
        </p:nvSpPr>
        <p:spPr bwMode="auto">
          <a:xfrm>
            <a:off x="296863" y="3694113"/>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de-DE" sz="1400" smtClean="0">
                <a:solidFill>
                  <a:srgbClr val="FFFFFF"/>
                </a:solidFill>
              </a:rPr>
              <a:t>Gut qualifiziert.</a:t>
            </a:r>
          </a:p>
        </p:txBody>
      </p:sp>
      <p:sp>
        <p:nvSpPr>
          <p:cNvPr id="10" name="Textfeld 9"/>
          <p:cNvSpPr txBox="1">
            <a:spLocks noChangeArrowheads="1"/>
          </p:cNvSpPr>
          <p:nvPr userDrawn="1"/>
        </p:nvSpPr>
        <p:spPr bwMode="auto">
          <a:xfrm>
            <a:off x="298450" y="4048125"/>
            <a:ext cx="1504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altLang="de-DE" sz="1400" smtClean="0">
                <a:solidFill>
                  <a:srgbClr val="FFFFFF"/>
                </a:solidFill>
              </a:rPr>
              <a:t>Gut aufgehoben.</a:t>
            </a:r>
          </a:p>
        </p:txBody>
      </p:sp>
      <p:cxnSp>
        <p:nvCxnSpPr>
          <p:cNvPr id="11" name="Gerade Verbindung 9"/>
          <p:cNvCxnSpPr/>
          <p:nvPr userDrawn="1"/>
        </p:nvCxnSpPr>
        <p:spPr>
          <a:xfrm flipH="1">
            <a:off x="34925" y="4562475"/>
            <a:ext cx="947738" cy="0"/>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itel 1"/>
          <p:cNvSpPr>
            <a:spLocks noGrp="1"/>
          </p:cNvSpPr>
          <p:nvPr>
            <p:ph type="ctrTitle"/>
          </p:nvPr>
        </p:nvSpPr>
        <p:spPr>
          <a:xfrm>
            <a:off x="3178800" y="3402000"/>
            <a:ext cx="4579200" cy="1544400"/>
          </a:xfrm>
          <a:prstGeom prst="rect">
            <a:avLst/>
          </a:prstGeom>
        </p:spPr>
        <p:txBody>
          <a:bodyPr>
            <a:noAutofit/>
          </a:bodyPr>
          <a:lstStyle>
            <a:lvl1pPr algn="l">
              <a:defRPr sz="3200">
                <a:solidFill>
                  <a:schemeClr val="bg1"/>
                </a:solidFill>
                <a:latin typeface="+mj-lt"/>
              </a:defRPr>
            </a:lvl1pPr>
          </a:lstStyle>
          <a:p>
            <a:r>
              <a:rPr lang="de-DE" smtClean="0"/>
              <a:t>Titelmasterformat durch Klicken bearbeiten</a:t>
            </a:r>
            <a:endParaRPr lang="de-DE" dirty="0"/>
          </a:p>
        </p:txBody>
      </p:sp>
      <p:sp>
        <p:nvSpPr>
          <p:cNvPr id="7" name="Untertitel 2"/>
          <p:cNvSpPr>
            <a:spLocks noGrp="1"/>
          </p:cNvSpPr>
          <p:nvPr>
            <p:ph type="subTitle" idx="1"/>
          </p:nvPr>
        </p:nvSpPr>
        <p:spPr>
          <a:xfrm>
            <a:off x="3178800" y="4943080"/>
            <a:ext cx="4579200" cy="1688400"/>
          </a:xfrm>
          <a:prstGeom prst="rect">
            <a:avLst/>
          </a:prstGeom>
        </p:spPr>
        <p:txBody>
          <a:bodyPr>
            <a:normAutofit/>
          </a:bodyPr>
          <a:lstStyle>
            <a:lvl1pPr marL="0" indent="0" algn="l">
              <a:lnSpc>
                <a:spcPct val="100000"/>
              </a:lnSpc>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3062703033"/>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3" name="Rechteck 2"/>
          <p:cNvSpPr/>
          <p:nvPr userDrawn="1"/>
        </p:nvSpPr>
        <p:spPr>
          <a:xfrm>
            <a:off x="1420813" y="642938"/>
            <a:ext cx="7715250" cy="3571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solidFill>
                <a:srgbClr val="FFFFFF"/>
              </a:solidFill>
            </a:endParaRPr>
          </a:p>
        </p:txBody>
      </p:sp>
      <p:sp>
        <p:nvSpPr>
          <p:cNvPr id="2" name="Inhaltsplatzhalter 1"/>
          <p:cNvSpPr>
            <a:spLocks noGrp="1"/>
          </p:cNvSpPr>
          <p:nvPr>
            <p:ph/>
          </p:nvPr>
        </p:nvSpPr>
        <p:spPr>
          <a:xfrm>
            <a:off x="972000" y="734400"/>
            <a:ext cx="7887600" cy="54792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Foliennummernplatzhalter 3"/>
          <p:cNvSpPr>
            <a:spLocks noGrp="1"/>
          </p:cNvSpPr>
          <p:nvPr>
            <p:ph type="sldNum" sz="quarter" idx="10"/>
          </p:nvPr>
        </p:nvSpPr>
        <p:spPr/>
        <p:txBody>
          <a:bodyPr/>
          <a:lstStyle>
            <a:lvl1pPr>
              <a:defRPr/>
            </a:lvl1pPr>
          </a:lstStyle>
          <a:p>
            <a:pPr>
              <a:defRPr/>
            </a:pPr>
            <a:fld id="{A4B46FA3-CF37-4655-8DD8-A9D887010D5B}"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1279924506"/>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972000" y="421200"/>
            <a:ext cx="7887600" cy="784800"/>
          </a:xfrm>
          <a:prstGeom prst="rect">
            <a:avLst/>
          </a:prstGeom>
        </p:spPr>
        <p:txBody>
          <a:bodyPr rtlCol="0">
            <a:noAutofit/>
          </a:bodyPr>
          <a:lstStyle>
            <a:lvl1pPr algn="l" rtl="0" eaLnBrk="1" fontAlgn="base" hangingPunct="1">
              <a:spcBef>
                <a:spcPct val="0"/>
              </a:spcBef>
              <a:spcAft>
                <a:spcPct val="0"/>
              </a:spcAft>
              <a:defRPr lang="de-DE" sz="3200" b="1" dirty="0">
                <a:solidFill>
                  <a:srgbClr val="5E71A9"/>
                </a:solidFill>
                <a:latin typeface="+mj-lt"/>
                <a:ea typeface="+mj-ea"/>
                <a:cs typeface="+mj-cs"/>
              </a:defRPr>
            </a:lvl1pPr>
          </a:lstStyle>
          <a:p>
            <a:r>
              <a:rPr lang="de-DE" smtClean="0"/>
              <a:t>Titelmasterformat durch Klicken bearbeiten</a:t>
            </a:r>
            <a:endParaRPr lang="de-DE" dirty="0"/>
          </a:p>
        </p:txBody>
      </p:sp>
      <p:sp>
        <p:nvSpPr>
          <p:cNvPr id="3" name="Foliennummernplatzhalter 3"/>
          <p:cNvSpPr>
            <a:spLocks noGrp="1"/>
          </p:cNvSpPr>
          <p:nvPr>
            <p:ph type="sldNum" sz="quarter" idx="10"/>
          </p:nvPr>
        </p:nvSpPr>
        <p:spPr/>
        <p:txBody>
          <a:bodyPr/>
          <a:lstStyle>
            <a:lvl1pPr algn="r">
              <a:defRPr sz="1200" b="0" smtClean="0">
                <a:solidFill>
                  <a:schemeClr val="bg1"/>
                </a:solidFill>
                <a:latin typeface="+mn-lt"/>
              </a:defRPr>
            </a:lvl1pPr>
          </a:lstStyle>
          <a:p>
            <a:pPr>
              <a:defRPr/>
            </a:pPr>
            <a:fld id="{B7BA3B47-2DC6-40A0-B569-D27F8C4FE748}"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11803543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hteck 1"/>
          <p:cNvSpPr/>
          <p:nvPr userDrawn="1"/>
        </p:nvSpPr>
        <p:spPr>
          <a:xfrm>
            <a:off x="1420813" y="642938"/>
            <a:ext cx="7715250" cy="3571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e-DE">
              <a:solidFill>
                <a:srgbClr val="FFFFFF"/>
              </a:solidFill>
            </a:endParaRPr>
          </a:p>
        </p:txBody>
      </p:sp>
      <p:sp>
        <p:nvSpPr>
          <p:cNvPr id="3" name="Foliennummernplatzhalter 2"/>
          <p:cNvSpPr>
            <a:spLocks noGrp="1"/>
          </p:cNvSpPr>
          <p:nvPr>
            <p:ph type="sldNum" sz="quarter" idx="10"/>
          </p:nvPr>
        </p:nvSpPr>
        <p:spPr/>
        <p:txBody>
          <a:bodyPr/>
          <a:lstStyle>
            <a:lvl1pPr algn="r">
              <a:defRPr sz="1200" b="0" smtClean="0">
                <a:solidFill>
                  <a:schemeClr val="bg1"/>
                </a:solidFill>
                <a:latin typeface="+mn-lt"/>
              </a:defRPr>
            </a:lvl1pPr>
          </a:lstStyle>
          <a:p>
            <a:pPr>
              <a:defRPr/>
            </a:pPr>
            <a:fld id="{05781B57-C67B-4939-8428-34FFA85C815D}"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6043434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pic>
        <p:nvPicPr>
          <p:cNvPr id="8" name="Grafik 14" descr="prosoz_pp_folie 4_3 titel.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Textfeld 8"/>
          <p:cNvSpPr txBox="1"/>
          <p:nvPr userDrawn="1"/>
        </p:nvSpPr>
        <p:spPr>
          <a:xfrm>
            <a:off x="296863" y="3009900"/>
            <a:ext cx="1265237" cy="307975"/>
          </a:xfrm>
          <a:prstGeom prst="rect">
            <a:avLst/>
          </a:prstGeom>
          <a:noFill/>
        </p:spPr>
        <p:txBody>
          <a:bodyPr>
            <a:spAutoFit/>
          </a:bodyPr>
          <a:lstStyle/>
          <a:p>
            <a:pPr eaLnBrk="1" hangingPunct="1">
              <a:defRPr/>
            </a:pPr>
            <a:r>
              <a:rPr lang="de-DE" sz="1400" dirty="0">
                <a:solidFill>
                  <a:srgbClr val="FFFFFF"/>
                </a:solidFill>
                <a:latin typeface="Arial"/>
                <a:cs typeface="+mn-cs"/>
              </a:rPr>
              <a:t>Gut gelöst.</a:t>
            </a:r>
          </a:p>
        </p:txBody>
      </p:sp>
      <p:sp>
        <p:nvSpPr>
          <p:cNvPr id="10" name="Textfeld 9"/>
          <p:cNvSpPr txBox="1"/>
          <p:nvPr userDrawn="1"/>
        </p:nvSpPr>
        <p:spPr>
          <a:xfrm>
            <a:off x="296863" y="3355975"/>
            <a:ext cx="1265237" cy="307975"/>
          </a:xfrm>
          <a:prstGeom prst="rect">
            <a:avLst/>
          </a:prstGeom>
          <a:noFill/>
        </p:spPr>
        <p:txBody>
          <a:bodyPr>
            <a:spAutoFit/>
          </a:bodyPr>
          <a:lstStyle/>
          <a:p>
            <a:pPr eaLnBrk="1" hangingPunct="1">
              <a:defRPr/>
            </a:pPr>
            <a:r>
              <a:rPr lang="de-DE" sz="1400" dirty="0">
                <a:solidFill>
                  <a:srgbClr val="FFFFFF"/>
                </a:solidFill>
                <a:latin typeface="Arial"/>
                <a:cs typeface="+mn-cs"/>
              </a:rPr>
              <a:t>Gut beraten.</a:t>
            </a:r>
          </a:p>
        </p:txBody>
      </p:sp>
      <p:sp>
        <p:nvSpPr>
          <p:cNvPr id="11" name="Textfeld 10"/>
          <p:cNvSpPr txBox="1"/>
          <p:nvPr userDrawn="1"/>
        </p:nvSpPr>
        <p:spPr>
          <a:xfrm>
            <a:off x="296863" y="3694113"/>
            <a:ext cx="1371600" cy="307975"/>
          </a:xfrm>
          <a:prstGeom prst="rect">
            <a:avLst/>
          </a:prstGeom>
          <a:noFill/>
        </p:spPr>
        <p:txBody>
          <a:bodyPr>
            <a:spAutoFit/>
          </a:bodyPr>
          <a:lstStyle/>
          <a:p>
            <a:pPr eaLnBrk="1" hangingPunct="1">
              <a:defRPr/>
            </a:pPr>
            <a:r>
              <a:rPr lang="de-DE" sz="1400" dirty="0">
                <a:solidFill>
                  <a:srgbClr val="FFFFFF"/>
                </a:solidFill>
                <a:latin typeface="Arial"/>
                <a:cs typeface="+mn-cs"/>
              </a:rPr>
              <a:t>Gut qualifiziert.</a:t>
            </a:r>
          </a:p>
        </p:txBody>
      </p:sp>
      <p:sp>
        <p:nvSpPr>
          <p:cNvPr id="16" name="Textfeld 15"/>
          <p:cNvSpPr txBox="1"/>
          <p:nvPr userDrawn="1"/>
        </p:nvSpPr>
        <p:spPr>
          <a:xfrm>
            <a:off x="298450" y="4048125"/>
            <a:ext cx="1504950" cy="307975"/>
          </a:xfrm>
          <a:prstGeom prst="rect">
            <a:avLst/>
          </a:prstGeom>
          <a:noFill/>
        </p:spPr>
        <p:txBody>
          <a:bodyPr>
            <a:spAutoFit/>
          </a:bodyPr>
          <a:lstStyle/>
          <a:p>
            <a:pPr eaLnBrk="1" hangingPunct="1">
              <a:defRPr/>
            </a:pPr>
            <a:r>
              <a:rPr lang="de-DE" sz="1400" dirty="0">
                <a:solidFill>
                  <a:srgbClr val="FFFFFF"/>
                </a:solidFill>
                <a:latin typeface="Arial"/>
                <a:cs typeface="+mn-cs"/>
              </a:rPr>
              <a:t>Gut aufgehoben.</a:t>
            </a:r>
          </a:p>
        </p:txBody>
      </p:sp>
      <p:cxnSp>
        <p:nvCxnSpPr>
          <p:cNvPr id="17" name="Gerade Verbindung 16"/>
          <p:cNvCxnSpPr/>
          <p:nvPr userDrawn="1"/>
        </p:nvCxnSpPr>
        <p:spPr>
          <a:xfrm flipH="1">
            <a:off x="34925" y="4562475"/>
            <a:ext cx="947738" cy="0"/>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itel 1"/>
          <p:cNvSpPr>
            <a:spLocks noGrp="1"/>
          </p:cNvSpPr>
          <p:nvPr>
            <p:ph type="ctrTitle"/>
          </p:nvPr>
        </p:nvSpPr>
        <p:spPr>
          <a:xfrm>
            <a:off x="3178800" y="3402000"/>
            <a:ext cx="4579200" cy="1544400"/>
          </a:xfrm>
          <a:prstGeom prst="rect">
            <a:avLst/>
          </a:prstGeom>
        </p:spPr>
        <p:txBody>
          <a:bodyPr>
            <a:noAutofit/>
          </a:bodyPr>
          <a:lstStyle>
            <a:lvl1pPr algn="l">
              <a:defRPr sz="3200">
                <a:solidFill>
                  <a:schemeClr val="bg1"/>
                </a:solidFill>
                <a:latin typeface="+mj-lt"/>
              </a:defRPr>
            </a:lvl1pPr>
          </a:lstStyle>
          <a:p>
            <a:r>
              <a:rPr lang="de-DE" smtClean="0"/>
              <a:t>Titelmasterformat durch Klicken bearbeiten</a:t>
            </a:r>
            <a:endParaRPr lang="de-DE" dirty="0"/>
          </a:p>
        </p:txBody>
      </p:sp>
      <p:sp>
        <p:nvSpPr>
          <p:cNvPr id="7" name="Untertitel 2"/>
          <p:cNvSpPr>
            <a:spLocks noGrp="1"/>
          </p:cNvSpPr>
          <p:nvPr>
            <p:ph type="subTitle" idx="1"/>
          </p:nvPr>
        </p:nvSpPr>
        <p:spPr>
          <a:xfrm>
            <a:off x="3178800" y="4943080"/>
            <a:ext cx="4579200" cy="1688400"/>
          </a:xfrm>
          <a:prstGeom prst="rect">
            <a:avLst/>
          </a:prstGeom>
        </p:spPr>
        <p:txBody>
          <a:bodyPr>
            <a:normAutofit/>
          </a:bodyPr>
          <a:lstStyle>
            <a:lvl1pPr marL="0" indent="0" algn="l">
              <a:lnSpc>
                <a:spcPct val="100000"/>
              </a:lnSpc>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2" name="Textplatzhalter 14"/>
          <p:cNvSpPr>
            <a:spLocks noGrp="1"/>
          </p:cNvSpPr>
          <p:nvPr>
            <p:ph type="body" sz="quarter" idx="10" hasCustomPrompt="1"/>
          </p:nvPr>
        </p:nvSpPr>
        <p:spPr>
          <a:xfrm>
            <a:off x="323528" y="4869160"/>
            <a:ext cx="2305050" cy="288032"/>
          </a:xfrm>
          <a:prstGeom prst="rect">
            <a:avLst/>
          </a:prstGeom>
        </p:spPr>
        <p:txBody>
          <a:bodyPr/>
          <a:lstStyle>
            <a:lvl1pPr>
              <a:buNone/>
              <a:defRPr sz="1200" b="1" baseline="0">
                <a:solidFill>
                  <a:schemeClr val="bg1"/>
                </a:solidFill>
              </a:defRPr>
            </a:lvl1pPr>
          </a:lstStyle>
          <a:p>
            <a:pPr lvl="0"/>
            <a:r>
              <a:rPr lang="de-DE" dirty="0" smtClean="0"/>
              <a:t>Vorname Name</a:t>
            </a:r>
          </a:p>
        </p:txBody>
      </p:sp>
      <p:sp>
        <p:nvSpPr>
          <p:cNvPr id="13" name="Textplatzhalter 16"/>
          <p:cNvSpPr>
            <a:spLocks noGrp="1"/>
          </p:cNvSpPr>
          <p:nvPr>
            <p:ph type="body" sz="quarter" idx="11" hasCustomPrompt="1"/>
          </p:nvPr>
        </p:nvSpPr>
        <p:spPr>
          <a:xfrm>
            <a:off x="323850" y="5157192"/>
            <a:ext cx="2303463" cy="288925"/>
          </a:xfrm>
          <a:prstGeom prst="rect">
            <a:avLst/>
          </a:prstGeom>
        </p:spPr>
        <p:txBody>
          <a:bodyPr/>
          <a:lstStyle>
            <a:lvl1pPr marL="268288" marR="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sz="1200" baseline="0">
                <a:solidFill>
                  <a:schemeClr val="bg1"/>
                </a:solidFill>
              </a:defRPr>
            </a:lvl1pPr>
          </a:lstStyle>
          <a:p>
            <a:pPr marL="268288" marR="0" lvl="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a:pPr>
            <a:r>
              <a:rPr lang="de-DE" dirty="0" smtClean="0"/>
              <a:t>Funktion</a:t>
            </a:r>
          </a:p>
          <a:p>
            <a:pPr lvl="0"/>
            <a:endParaRPr lang="de-DE" dirty="0" smtClean="0"/>
          </a:p>
        </p:txBody>
      </p:sp>
      <p:sp>
        <p:nvSpPr>
          <p:cNvPr id="14" name="Textplatzhalter 14"/>
          <p:cNvSpPr>
            <a:spLocks noGrp="1"/>
          </p:cNvSpPr>
          <p:nvPr>
            <p:ph type="body" sz="quarter" idx="12" hasCustomPrompt="1"/>
          </p:nvPr>
        </p:nvSpPr>
        <p:spPr>
          <a:xfrm>
            <a:off x="323528" y="5445224"/>
            <a:ext cx="2305050" cy="288032"/>
          </a:xfrm>
          <a:prstGeom prst="rect">
            <a:avLst/>
          </a:prstGeom>
        </p:spPr>
        <p:txBody>
          <a:bodyPr/>
          <a:lstStyle>
            <a:lvl1pPr>
              <a:buNone/>
              <a:defRPr sz="1200" b="1" baseline="0">
                <a:solidFill>
                  <a:schemeClr val="bg1"/>
                </a:solidFill>
              </a:defRPr>
            </a:lvl1pPr>
          </a:lstStyle>
          <a:p>
            <a:pPr lvl="0"/>
            <a:r>
              <a:rPr lang="de-DE" dirty="0" smtClean="0"/>
              <a:t>Vorname Name</a:t>
            </a:r>
          </a:p>
        </p:txBody>
      </p:sp>
      <p:sp>
        <p:nvSpPr>
          <p:cNvPr id="15" name="Textplatzhalter 16"/>
          <p:cNvSpPr>
            <a:spLocks noGrp="1"/>
          </p:cNvSpPr>
          <p:nvPr>
            <p:ph type="body" sz="quarter" idx="13" hasCustomPrompt="1"/>
          </p:nvPr>
        </p:nvSpPr>
        <p:spPr>
          <a:xfrm>
            <a:off x="323528" y="5733256"/>
            <a:ext cx="2303463" cy="288925"/>
          </a:xfrm>
          <a:prstGeom prst="rect">
            <a:avLst/>
          </a:prstGeom>
        </p:spPr>
        <p:txBody>
          <a:bodyPr/>
          <a:lstStyle>
            <a:lvl1pPr marL="268288" marR="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sz="1200">
                <a:solidFill>
                  <a:schemeClr val="bg1"/>
                </a:solidFill>
              </a:defRPr>
            </a:lvl1pPr>
          </a:lstStyle>
          <a:p>
            <a:pPr marL="268288" marR="0" lvl="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a:pPr>
            <a:r>
              <a:rPr lang="de-DE" dirty="0" smtClean="0"/>
              <a:t>Funktion</a:t>
            </a:r>
          </a:p>
        </p:txBody>
      </p:sp>
    </p:spTree>
    <p:extLst>
      <p:ext uri="{BB962C8B-B14F-4D97-AF65-F5344CB8AC3E}">
        <p14:creationId xmlns:p14="http://schemas.microsoft.com/office/powerpoint/2010/main" val="374820168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4" name="Grafik 8" descr="prosoz_unt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348413"/>
            <a:ext cx="91440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Gerade Verbindung 5"/>
          <p:cNvCxnSpPr/>
          <p:nvPr/>
        </p:nvCxnSpPr>
        <p:spPr>
          <a:xfrm>
            <a:off x="2627313" y="6423025"/>
            <a:ext cx="0" cy="433388"/>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6" name="Grafik 12" descr="prosoz_obe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972000" y="421200"/>
            <a:ext cx="7887600" cy="784800"/>
          </a:xfrm>
        </p:spPr>
        <p:txBody>
          <a:bodyPr>
            <a:noAutofit/>
          </a:bodyPr>
          <a:lstStyle>
            <a:lvl1pPr>
              <a:defRPr sz="3200">
                <a:solidFill>
                  <a:srgbClr val="5E71A9"/>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972000" y="1411200"/>
            <a:ext cx="7887600" cy="4730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4"/>
          <p:cNvSpPr>
            <a:spLocks noGrp="1"/>
          </p:cNvSpPr>
          <p:nvPr>
            <p:ph type="sldNum" sz="quarter" idx="10"/>
          </p:nvPr>
        </p:nvSpPr>
        <p:spPr/>
        <p:txBody>
          <a:bodyPr/>
          <a:lstStyle>
            <a:lvl1pPr>
              <a:defRPr/>
            </a:lvl1pPr>
          </a:lstStyle>
          <a:p>
            <a:pPr>
              <a:defRPr/>
            </a:pPr>
            <a:fld id="{CB40CFAC-D259-4CF7-811E-E53D7D0D64F3}" type="slidenum">
              <a:rPr lang="de-DE" altLang="de-DE"/>
              <a:pPr>
                <a:defRPr/>
              </a:pPr>
              <a:t>‹Nr.›</a:t>
            </a:fld>
            <a:endParaRPr lang="de-DE" altLang="de-DE"/>
          </a:p>
        </p:txBody>
      </p:sp>
    </p:spTree>
    <p:extLst>
      <p:ext uri="{BB962C8B-B14F-4D97-AF65-F5344CB8AC3E}">
        <p14:creationId xmlns:p14="http://schemas.microsoft.com/office/powerpoint/2010/main" val="4067698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pic>
        <p:nvPicPr>
          <p:cNvPr id="8" name="Grafik 14" descr="prosoz_pp_folie 4_3 titel.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 name="Textfeld 8"/>
          <p:cNvSpPr txBox="1"/>
          <p:nvPr userDrawn="1"/>
        </p:nvSpPr>
        <p:spPr>
          <a:xfrm>
            <a:off x="296863" y="3009900"/>
            <a:ext cx="1265237" cy="307975"/>
          </a:xfrm>
          <a:prstGeom prst="rect">
            <a:avLst/>
          </a:prstGeom>
          <a:noFill/>
        </p:spPr>
        <p:txBody>
          <a:bodyPr>
            <a:spAutoFit/>
          </a:bodyPr>
          <a:lstStyle/>
          <a:p>
            <a:pPr>
              <a:defRPr/>
            </a:pPr>
            <a:r>
              <a:rPr lang="de-DE" sz="1400" dirty="0">
                <a:solidFill>
                  <a:srgbClr val="FFFFFF"/>
                </a:solidFill>
                <a:latin typeface="+mn-lt"/>
              </a:rPr>
              <a:t>Gut gelöst.</a:t>
            </a:r>
          </a:p>
        </p:txBody>
      </p:sp>
      <p:sp>
        <p:nvSpPr>
          <p:cNvPr id="10" name="Textfeld 9"/>
          <p:cNvSpPr txBox="1"/>
          <p:nvPr userDrawn="1"/>
        </p:nvSpPr>
        <p:spPr>
          <a:xfrm>
            <a:off x="296863" y="3355975"/>
            <a:ext cx="1265237" cy="307975"/>
          </a:xfrm>
          <a:prstGeom prst="rect">
            <a:avLst/>
          </a:prstGeom>
          <a:noFill/>
        </p:spPr>
        <p:txBody>
          <a:bodyPr>
            <a:spAutoFit/>
          </a:bodyPr>
          <a:lstStyle/>
          <a:p>
            <a:pPr>
              <a:defRPr/>
            </a:pPr>
            <a:r>
              <a:rPr lang="de-DE" sz="1400" dirty="0">
                <a:solidFill>
                  <a:srgbClr val="FFFFFF"/>
                </a:solidFill>
                <a:latin typeface="+mn-lt"/>
              </a:rPr>
              <a:t>Gut beraten.</a:t>
            </a:r>
          </a:p>
        </p:txBody>
      </p:sp>
      <p:sp>
        <p:nvSpPr>
          <p:cNvPr id="11" name="Textfeld 10"/>
          <p:cNvSpPr txBox="1"/>
          <p:nvPr userDrawn="1"/>
        </p:nvSpPr>
        <p:spPr>
          <a:xfrm>
            <a:off x="296863" y="3694113"/>
            <a:ext cx="1371600" cy="307975"/>
          </a:xfrm>
          <a:prstGeom prst="rect">
            <a:avLst/>
          </a:prstGeom>
          <a:noFill/>
        </p:spPr>
        <p:txBody>
          <a:bodyPr>
            <a:spAutoFit/>
          </a:bodyPr>
          <a:lstStyle/>
          <a:p>
            <a:pPr>
              <a:defRPr/>
            </a:pPr>
            <a:r>
              <a:rPr lang="de-DE" sz="1400" dirty="0">
                <a:solidFill>
                  <a:srgbClr val="FFFFFF"/>
                </a:solidFill>
                <a:latin typeface="+mn-lt"/>
              </a:rPr>
              <a:t>Gut qualifiziert.</a:t>
            </a:r>
          </a:p>
        </p:txBody>
      </p:sp>
      <p:sp>
        <p:nvSpPr>
          <p:cNvPr id="16" name="Textfeld 15"/>
          <p:cNvSpPr txBox="1"/>
          <p:nvPr userDrawn="1"/>
        </p:nvSpPr>
        <p:spPr>
          <a:xfrm>
            <a:off x="298450" y="4048125"/>
            <a:ext cx="1504950" cy="307975"/>
          </a:xfrm>
          <a:prstGeom prst="rect">
            <a:avLst/>
          </a:prstGeom>
          <a:noFill/>
        </p:spPr>
        <p:txBody>
          <a:bodyPr>
            <a:spAutoFit/>
          </a:bodyPr>
          <a:lstStyle/>
          <a:p>
            <a:pPr>
              <a:defRPr/>
            </a:pPr>
            <a:r>
              <a:rPr lang="de-DE" sz="1400" dirty="0">
                <a:solidFill>
                  <a:srgbClr val="FFFFFF"/>
                </a:solidFill>
                <a:latin typeface="+mn-lt"/>
              </a:rPr>
              <a:t>Gut aufgehoben.</a:t>
            </a:r>
          </a:p>
        </p:txBody>
      </p:sp>
      <p:cxnSp>
        <p:nvCxnSpPr>
          <p:cNvPr id="17" name="Gerade Verbindung 16"/>
          <p:cNvCxnSpPr/>
          <p:nvPr userDrawn="1"/>
        </p:nvCxnSpPr>
        <p:spPr>
          <a:xfrm flipH="1">
            <a:off x="34925" y="4562475"/>
            <a:ext cx="947738" cy="0"/>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itel 1"/>
          <p:cNvSpPr>
            <a:spLocks noGrp="1"/>
          </p:cNvSpPr>
          <p:nvPr>
            <p:ph type="ctrTitle"/>
          </p:nvPr>
        </p:nvSpPr>
        <p:spPr>
          <a:xfrm>
            <a:off x="3178800" y="3402000"/>
            <a:ext cx="4579200" cy="1544400"/>
          </a:xfrm>
          <a:prstGeom prst="rect">
            <a:avLst/>
          </a:prstGeom>
        </p:spPr>
        <p:txBody>
          <a:bodyPr>
            <a:noAutofit/>
          </a:bodyPr>
          <a:lstStyle>
            <a:lvl1pPr algn="l">
              <a:defRPr sz="3200">
                <a:solidFill>
                  <a:schemeClr val="bg1"/>
                </a:solidFill>
                <a:latin typeface="+mj-lt"/>
              </a:defRPr>
            </a:lvl1pPr>
          </a:lstStyle>
          <a:p>
            <a:r>
              <a:rPr lang="de-DE" smtClean="0"/>
              <a:t>Titelmasterformat durch Klicken bearbeiten</a:t>
            </a:r>
            <a:endParaRPr lang="de-DE" dirty="0"/>
          </a:p>
        </p:txBody>
      </p:sp>
      <p:sp>
        <p:nvSpPr>
          <p:cNvPr id="7" name="Untertitel 2"/>
          <p:cNvSpPr>
            <a:spLocks noGrp="1"/>
          </p:cNvSpPr>
          <p:nvPr>
            <p:ph type="subTitle" idx="1"/>
          </p:nvPr>
        </p:nvSpPr>
        <p:spPr>
          <a:xfrm>
            <a:off x="3178800" y="4943080"/>
            <a:ext cx="4579200" cy="1688400"/>
          </a:xfrm>
          <a:prstGeom prst="rect">
            <a:avLst/>
          </a:prstGeom>
        </p:spPr>
        <p:txBody>
          <a:bodyPr>
            <a:normAutofit/>
          </a:bodyPr>
          <a:lstStyle>
            <a:lvl1pPr marL="0" indent="0" algn="l">
              <a:lnSpc>
                <a:spcPct val="100000"/>
              </a:lnSpc>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dirty="0"/>
          </a:p>
        </p:txBody>
      </p:sp>
      <p:sp>
        <p:nvSpPr>
          <p:cNvPr id="12" name="Textplatzhalter 14"/>
          <p:cNvSpPr>
            <a:spLocks noGrp="1"/>
          </p:cNvSpPr>
          <p:nvPr>
            <p:ph type="body" sz="quarter" idx="10" hasCustomPrompt="1"/>
          </p:nvPr>
        </p:nvSpPr>
        <p:spPr>
          <a:xfrm>
            <a:off x="323528" y="4869160"/>
            <a:ext cx="2305050" cy="288032"/>
          </a:xfrm>
          <a:prstGeom prst="rect">
            <a:avLst/>
          </a:prstGeom>
        </p:spPr>
        <p:txBody>
          <a:bodyPr/>
          <a:lstStyle>
            <a:lvl1pPr>
              <a:buNone/>
              <a:defRPr sz="1200" b="1" baseline="0">
                <a:solidFill>
                  <a:schemeClr val="bg1"/>
                </a:solidFill>
              </a:defRPr>
            </a:lvl1pPr>
          </a:lstStyle>
          <a:p>
            <a:pPr lvl="0"/>
            <a:r>
              <a:rPr lang="de-DE" dirty="0" smtClean="0"/>
              <a:t>Vorname Name</a:t>
            </a:r>
          </a:p>
        </p:txBody>
      </p:sp>
      <p:sp>
        <p:nvSpPr>
          <p:cNvPr id="13" name="Textplatzhalter 16"/>
          <p:cNvSpPr>
            <a:spLocks noGrp="1"/>
          </p:cNvSpPr>
          <p:nvPr>
            <p:ph type="body" sz="quarter" idx="11" hasCustomPrompt="1"/>
          </p:nvPr>
        </p:nvSpPr>
        <p:spPr>
          <a:xfrm>
            <a:off x="323850" y="5157192"/>
            <a:ext cx="2303463" cy="288925"/>
          </a:xfrm>
          <a:prstGeom prst="rect">
            <a:avLst/>
          </a:prstGeom>
        </p:spPr>
        <p:txBody>
          <a:bodyPr/>
          <a:lstStyle>
            <a:lvl1pPr marL="268288" marR="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sz="1200" baseline="0">
                <a:solidFill>
                  <a:schemeClr val="bg1"/>
                </a:solidFill>
              </a:defRPr>
            </a:lvl1pPr>
          </a:lstStyle>
          <a:p>
            <a:pPr marL="268288" marR="0" lvl="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a:pPr>
            <a:r>
              <a:rPr lang="de-DE" dirty="0" smtClean="0"/>
              <a:t>Funktion</a:t>
            </a:r>
          </a:p>
          <a:p>
            <a:pPr lvl="0"/>
            <a:endParaRPr lang="de-DE" dirty="0" smtClean="0"/>
          </a:p>
        </p:txBody>
      </p:sp>
      <p:sp>
        <p:nvSpPr>
          <p:cNvPr id="14" name="Textplatzhalter 14"/>
          <p:cNvSpPr>
            <a:spLocks noGrp="1"/>
          </p:cNvSpPr>
          <p:nvPr>
            <p:ph type="body" sz="quarter" idx="12" hasCustomPrompt="1"/>
          </p:nvPr>
        </p:nvSpPr>
        <p:spPr>
          <a:xfrm>
            <a:off x="323528" y="5445224"/>
            <a:ext cx="2305050" cy="288032"/>
          </a:xfrm>
          <a:prstGeom prst="rect">
            <a:avLst/>
          </a:prstGeom>
        </p:spPr>
        <p:txBody>
          <a:bodyPr/>
          <a:lstStyle>
            <a:lvl1pPr>
              <a:buNone/>
              <a:defRPr sz="1200" b="1" baseline="0">
                <a:solidFill>
                  <a:schemeClr val="bg1"/>
                </a:solidFill>
              </a:defRPr>
            </a:lvl1pPr>
          </a:lstStyle>
          <a:p>
            <a:pPr lvl="0"/>
            <a:r>
              <a:rPr lang="de-DE" dirty="0" smtClean="0"/>
              <a:t>Vorname Name</a:t>
            </a:r>
          </a:p>
        </p:txBody>
      </p:sp>
      <p:sp>
        <p:nvSpPr>
          <p:cNvPr id="15" name="Textplatzhalter 16"/>
          <p:cNvSpPr>
            <a:spLocks noGrp="1"/>
          </p:cNvSpPr>
          <p:nvPr>
            <p:ph type="body" sz="quarter" idx="13" hasCustomPrompt="1"/>
          </p:nvPr>
        </p:nvSpPr>
        <p:spPr>
          <a:xfrm>
            <a:off x="323528" y="5733256"/>
            <a:ext cx="2303463" cy="288925"/>
          </a:xfrm>
          <a:prstGeom prst="rect">
            <a:avLst/>
          </a:prstGeom>
        </p:spPr>
        <p:txBody>
          <a:bodyPr/>
          <a:lstStyle>
            <a:lvl1pPr marL="268288" marR="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sz="1200">
                <a:solidFill>
                  <a:schemeClr val="bg1"/>
                </a:solidFill>
              </a:defRPr>
            </a:lvl1pPr>
          </a:lstStyle>
          <a:p>
            <a:pPr marL="268288" marR="0" lvl="0" indent="-268288" algn="l" defTabSz="271463" rtl="0" eaLnBrk="0" fontAlgn="base" latinLnBrk="0" hangingPunct="0">
              <a:lnSpc>
                <a:spcPts val="2200"/>
              </a:lnSpc>
              <a:spcBef>
                <a:spcPts val="600"/>
              </a:spcBef>
              <a:spcAft>
                <a:spcPts val="600"/>
              </a:spcAft>
              <a:buClr>
                <a:srgbClr val="113069"/>
              </a:buClr>
              <a:buSzPct val="80000"/>
              <a:buFont typeface="Wingdings" pitchFamily="2" charset="2"/>
              <a:buNone/>
              <a:tabLst>
                <a:tab pos="271463" algn="l"/>
              </a:tabLst>
              <a:defRPr/>
            </a:pPr>
            <a:r>
              <a:rPr lang="de-DE" dirty="0" smtClean="0"/>
              <a:t>Funktion</a:t>
            </a:r>
          </a:p>
        </p:txBody>
      </p:sp>
    </p:spTree>
    <p:extLst>
      <p:ext uri="{BB962C8B-B14F-4D97-AF65-F5344CB8AC3E}">
        <p14:creationId xmlns:p14="http://schemas.microsoft.com/office/powerpoint/2010/main" val="101825600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14" descr="prosoz_pp_folie 4_3 titel.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userDrawn="1"/>
        </p:nvSpPr>
        <p:spPr>
          <a:xfrm>
            <a:off x="296863" y="3009900"/>
            <a:ext cx="1265237" cy="307975"/>
          </a:xfrm>
          <a:prstGeom prst="rect">
            <a:avLst/>
          </a:prstGeom>
          <a:noFill/>
        </p:spPr>
        <p:txBody>
          <a:bodyPr>
            <a:spAutoFit/>
          </a:bodyPr>
          <a:lstStyle/>
          <a:p>
            <a:pPr eaLnBrk="1" hangingPunct="1">
              <a:defRPr/>
            </a:pPr>
            <a:r>
              <a:rPr lang="de-DE" sz="1400" dirty="0">
                <a:solidFill>
                  <a:srgbClr val="FFFFFF"/>
                </a:solidFill>
                <a:latin typeface="Arial"/>
                <a:cs typeface="+mn-cs"/>
              </a:rPr>
              <a:t>Gut </a:t>
            </a:r>
            <a:r>
              <a:rPr lang="de-DE" sz="1400" dirty="0" smtClean="0">
                <a:solidFill>
                  <a:srgbClr val="FFFFFF"/>
                </a:solidFill>
                <a:latin typeface="Arial"/>
                <a:cs typeface="+mn-cs"/>
              </a:rPr>
              <a:t>geplant.</a:t>
            </a:r>
            <a:endParaRPr lang="de-DE" sz="1400" dirty="0">
              <a:solidFill>
                <a:srgbClr val="FFFFFF"/>
              </a:solidFill>
              <a:latin typeface="Arial"/>
              <a:cs typeface="+mn-cs"/>
            </a:endParaRPr>
          </a:p>
        </p:txBody>
      </p:sp>
      <p:sp>
        <p:nvSpPr>
          <p:cNvPr id="8" name="Textfeld 7"/>
          <p:cNvSpPr txBox="1"/>
          <p:nvPr userDrawn="1"/>
        </p:nvSpPr>
        <p:spPr>
          <a:xfrm>
            <a:off x="296863" y="3355975"/>
            <a:ext cx="1610841" cy="307777"/>
          </a:xfrm>
          <a:prstGeom prst="rect">
            <a:avLst/>
          </a:prstGeom>
          <a:noFill/>
        </p:spPr>
        <p:txBody>
          <a:bodyPr wrap="square">
            <a:spAutoFit/>
          </a:bodyPr>
          <a:lstStyle/>
          <a:p>
            <a:pPr eaLnBrk="1" hangingPunct="1">
              <a:defRPr/>
            </a:pPr>
            <a:r>
              <a:rPr lang="de-DE" sz="1400" dirty="0">
                <a:solidFill>
                  <a:srgbClr val="FFFFFF"/>
                </a:solidFill>
                <a:latin typeface="Arial"/>
                <a:cs typeface="+mn-cs"/>
              </a:rPr>
              <a:t>Gut </a:t>
            </a:r>
            <a:r>
              <a:rPr lang="de-DE" sz="1400" dirty="0" smtClean="0">
                <a:solidFill>
                  <a:srgbClr val="FFFFFF"/>
                </a:solidFill>
                <a:latin typeface="Arial"/>
                <a:cs typeface="+mn-cs"/>
              </a:rPr>
              <a:t>konzipiert</a:t>
            </a:r>
            <a:endParaRPr lang="de-DE" sz="1400" dirty="0">
              <a:solidFill>
                <a:srgbClr val="FFFFFF"/>
              </a:solidFill>
              <a:latin typeface="Arial"/>
              <a:cs typeface="+mn-cs"/>
            </a:endParaRPr>
          </a:p>
        </p:txBody>
      </p:sp>
      <p:sp>
        <p:nvSpPr>
          <p:cNvPr id="9" name="Textfeld 8"/>
          <p:cNvSpPr txBox="1"/>
          <p:nvPr userDrawn="1"/>
        </p:nvSpPr>
        <p:spPr>
          <a:xfrm>
            <a:off x="296863" y="3694113"/>
            <a:ext cx="1371600" cy="307975"/>
          </a:xfrm>
          <a:prstGeom prst="rect">
            <a:avLst/>
          </a:prstGeom>
          <a:noFill/>
        </p:spPr>
        <p:txBody>
          <a:bodyPr>
            <a:spAutoFit/>
          </a:bodyPr>
          <a:lstStyle/>
          <a:p>
            <a:pPr eaLnBrk="1" hangingPunct="1">
              <a:defRPr/>
            </a:pPr>
            <a:r>
              <a:rPr lang="de-DE" sz="1400" dirty="0">
                <a:solidFill>
                  <a:srgbClr val="FFFFFF"/>
                </a:solidFill>
                <a:latin typeface="Arial"/>
                <a:cs typeface="+mn-cs"/>
              </a:rPr>
              <a:t>Gut </a:t>
            </a:r>
            <a:r>
              <a:rPr lang="de-DE" sz="1400" dirty="0" smtClean="0">
                <a:solidFill>
                  <a:srgbClr val="FFFFFF"/>
                </a:solidFill>
                <a:latin typeface="Arial"/>
                <a:cs typeface="+mn-cs"/>
              </a:rPr>
              <a:t>entwickelt.</a:t>
            </a:r>
            <a:endParaRPr lang="de-DE" sz="1400" dirty="0">
              <a:solidFill>
                <a:srgbClr val="FFFFFF"/>
              </a:solidFill>
              <a:latin typeface="Arial"/>
              <a:cs typeface="+mn-cs"/>
            </a:endParaRPr>
          </a:p>
        </p:txBody>
      </p:sp>
      <p:sp>
        <p:nvSpPr>
          <p:cNvPr id="10" name="Textfeld 9"/>
          <p:cNvSpPr txBox="1"/>
          <p:nvPr userDrawn="1"/>
        </p:nvSpPr>
        <p:spPr>
          <a:xfrm>
            <a:off x="298450" y="4048125"/>
            <a:ext cx="1504950" cy="307975"/>
          </a:xfrm>
          <a:prstGeom prst="rect">
            <a:avLst/>
          </a:prstGeom>
          <a:noFill/>
        </p:spPr>
        <p:txBody>
          <a:bodyPr>
            <a:spAutoFit/>
          </a:bodyPr>
          <a:lstStyle/>
          <a:p>
            <a:pPr eaLnBrk="1" hangingPunct="1">
              <a:defRPr/>
            </a:pPr>
            <a:r>
              <a:rPr lang="de-DE" sz="1400" dirty="0" smtClean="0">
                <a:solidFill>
                  <a:srgbClr val="FFFFFF"/>
                </a:solidFill>
                <a:latin typeface="Arial"/>
                <a:cs typeface="+mn-cs"/>
              </a:rPr>
              <a:t>Gut gesichert.</a:t>
            </a:r>
            <a:endParaRPr lang="de-DE" sz="1400" dirty="0">
              <a:solidFill>
                <a:srgbClr val="FFFFFF"/>
              </a:solidFill>
              <a:latin typeface="Arial"/>
              <a:cs typeface="+mn-cs"/>
            </a:endParaRPr>
          </a:p>
        </p:txBody>
      </p:sp>
      <p:cxnSp>
        <p:nvCxnSpPr>
          <p:cNvPr id="11" name="Gerade Verbindung 10"/>
          <p:cNvCxnSpPr/>
          <p:nvPr userDrawn="1"/>
        </p:nvCxnSpPr>
        <p:spPr>
          <a:xfrm flipH="1">
            <a:off x="34925" y="4562475"/>
            <a:ext cx="947738" cy="0"/>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6" name="Titel 1"/>
          <p:cNvSpPr>
            <a:spLocks noGrp="1"/>
          </p:cNvSpPr>
          <p:nvPr>
            <p:ph type="ctrTitle" hasCustomPrompt="1"/>
          </p:nvPr>
        </p:nvSpPr>
        <p:spPr>
          <a:xfrm>
            <a:off x="3178800" y="3402000"/>
            <a:ext cx="4579200" cy="1544400"/>
          </a:xfrm>
          <a:prstGeom prst="rect">
            <a:avLst/>
          </a:prstGeom>
        </p:spPr>
        <p:txBody>
          <a:bodyPr>
            <a:noAutofit/>
          </a:bodyPr>
          <a:lstStyle>
            <a:lvl1pPr algn="l">
              <a:defRPr sz="3200" baseline="0">
                <a:solidFill>
                  <a:schemeClr val="bg1"/>
                </a:solidFill>
                <a:latin typeface="+mj-lt"/>
              </a:defRPr>
            </a:lvl1pPr>
          </a:lstStyle>
          <a:p>
            <a:r>
              <a:rPr lang="de-DE" dirty="0" smtClean="0"/>
              <a:t>Vorstellung der </a:t>
            </a:r>
            <a:r>
              <a:rPr lang="de-DE" dirty="0" err="1" smtClean="0"/>
              <a:t>Releaseplnung</a:t>
            </a:r>
            <a:r>
              <a:rPr lang="de-DE" dirty="0" smtClean="0"/>
              <a:t> 2012.2.0</a:t>
            </a:r>
            <a:endParaRPr lang="de-DE" dirty="0"/>
          </a:p>
        </p:txBody>
      </p:sp>
      <p:sp>
        <p:nvSpPr>
          <p:cNvPr id="7" name="Untertitel 2"/>
          <p:cNvSpPr>
            <a:spLocks noGrp="1"/>
          </p:cNvSpPr>
          <p:nvPr>
            <p:ph type="subTitle" idx="1"/>
          </p:nvPr>
        </p:nvSpPr>
        <p:spPr>
          <a:xfrm>
            <a:off x="3178800" y="4943080"/>
            <a:ext cx="4579200" cy="1688400"/>
          </a:xfrm>
          <a:prstGeom prst="rect">
            <a:avLst/>
          </a:prstGeom>
        </p:spPr>
        <p:txBody>
          <a:bodyPr>
            <a:normAutofit/>
          </a:bodyPr>
          <a:lstStyle>
            <a:lvl1pPr marL="0" indent="0" algn="l">
              <a:lnSpc>
                <a:spcPct val="100000"/>
              </a:lnSpc>
              <a:buNone/>
              <a:defRPr sz="240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de-DE" dirty="0"/>
          </a:p>
        </p:txBody>
      </p:sp>
    </p:spTree>
    <p:extLst>
      <p:ext uri="{BB962C8B-B14F-4D97-AF65-F5344CB8AC3E}">
        <p14:creationId xmlns:p14="http://schemas.microsoft.com/office/powerpoint/2010/main" val="166320026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972000" y="421200"/>
            <a:ext cx="7887600" cy="784800"/>
          </a:xfrm>
        </p:spPr>
        <p:txBody>
          <a:bodyPr>
            <a:noAutofit/>
          </a:bodyPr>
          <a:lstStyle>
            <a:lvl1pPr>
              <a:defRPr sz="3200">
                <a:solidFill>
                  <a:srgbClr val="5E71A9"/>
                </a:solidFill>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972000" y="1411200"/>
            <a:ext cx="7887600" cy="47304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Foliennummernplatzhalter 4"/>
          <p:cNvSpPr>
            <a:spLocks noGrp="1"/>
          </p:cNvSpPr>
          <p:nvPr>
            <p:ph type="sldNum" sz="quarter" idx="10"/>
          </p:nvPr>
        </p:nvSpPr>
        <p:spPr/>
        <p:txBody>
          <a:bodyPr/>
          <a:lstStyle>
            <a:lvl1pPr>
              <a:defRPr smtClean="0">
                <a:latin typeface="+mn-lt"/>
              </a:defRPr>
            </a:lvl1pPr>
          </a:lstStyle>
          <a:p>
            <a:pPr>
              <a:defRPr/>
            </a:pPr>
            <a:fld id="{7EF0E469-6BAE-4630-983B-400114D142C6}"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03310415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mit Text">
    <p:spTree>
      <p:nvGrpSpPr>
        <p:cNvPr id="1" name=""/>
        <p:cNvGrpSpPr/>
        <p:nvPr/>
      </p:nvGrpSpPr>
      <p:grpSpPr>
        <a:xfrm>
          <a:off x="0" y="0"/>
          <a:ext cx="0" cy="0"/>
          <a:chOff x="0" y="0"/>
          <a:chExt cx="0" cy="0"/>
        </a:xfrm>
      </p:grpSpPr>
      <p:sp>
        <p:nvSpPr>
          <p:cNvPr id="2" name="Titel 1"/>
          <p:cNvSpPr>
            <a:spLocks noGrp="1"/>
          </p:cNvSpPr>
          <p:nvPr>
            <p:ph type="title"/>
          </p:nvPr>
        </p:nvSpPr>
        <p:spPr>
          <a:xfrm>
            <a:off x="972000" y="421200"/>
            <a:ext cx="7887600" cy="784800"/>
          </a:xfrm>
        </p:spPr>
        <p:txBody>
          <a:bodyPr rtlCol="0">
            <a:noAutofit/>
          </a:bodyPr>
          <a:lstStyle>
            <a:lvl1pPr algn="l" rtl="0" eaLnBrk="1" fontAlgn="base" hangingPunct="1">
              <a:spcBef>
                <a:spcPct val="0"/>
              </a:spcBef>
              <a:spcAft>
                <a:spcPct val="0"/>
              </a:spcAft>
              <a:defRPr lang="de-DE" sz="3200" b="1" dirty="0">
                <a:solidFill>
                  <a:srgbClr val="5E71A9"/>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972000" y="1411200"/>
            <a:ext cx="7887600" cy="4730400"/>
          </a:xfrm>
        </p:spPr>
        <p:txBody>
          <a:bodyPr/>
          <a:lstStyle>
            <a:lvl1pPr marL="0" indent="0">
              <a:buFontTx/>
              <a:buNone/>
              <a:tabLst/>
              <a:defRPr/>
            </a:lvl1pPr>
          </a:lstStyle>
          <a:p>
            <a:pPr lvl="0"/>
            <a:r>
              <a:rPr lang="de-DE" smtClean="0"/>
              <a:t>Textmasterformat bearbeiten</a:t>
            </a:r>
          </a:p>
        </p:txBody>
      </p:sp>
      <p:sp>
        <p:nvSpPr>
          <p:cNvPr id="4" name="Foliennummernplatzhalter 4"/>
          <p:cNvSpPr>
            <a:spLocks noGrp="1"/>
          </p:cNvSpPr>
          <p:nvPr>
            <p:ph type="sldNum" sz="quarter" idx="10"/>
          </p:nvPr>
        </p:nvSpPr>
        <p:spPr/>
        <p:txBody>
          <a:bodyPr/>
          <a:lstStyle>
            <a:lvl1pPr>
              <a:defRPr/>
            </a:lvl1pPr>
          </a:lstStyle>
          <a:p>
            <a:pPr>
              <a:defRPr/>
            </a:pPr>
            <a:fld id="{3156882E-09F9-4D84-A3F7-323828315B45}"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398353365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72000" y="421200"/>
            <a:ext cx="7887600" cy="784800"/>
          </a:xfrm>
          <a:prstGeom prst="rect">
            <a:avLst/>
          </a:prstGeom>
        </p:spPr>
        <p:txBody>
          <a:bodyPr rtlCol="0">
            <a:noAutofit/>
          </a:bodyPr>
          <a:lstStyle>
            <a:lvl1pPr algn="l" rtl="0" eaLnBrk="1" fontAlgn="base" hangingPunct="1">
              <a:spcBef>
                <a:spcPct val="0"/>
              </a:spcBef>
              <a:spcAft>
                <a:spcPct val="0"/>
              </a:spcAft>
              <a:defRPr lang="de-DE" sz="3200" b="1" dirty="0">
                <a:solidFill>
                  <a:srgbClr val="5E71A9"/>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972000" y="1411200"/>
            <a:ext cx="3859200" cy="4730400"/>
          </a:xfrm>
          <a:prstGeom prst="rect">
            <a:avLst/>
          </a:prstGeom>
        </p:spPr>
        <p:txBody>
          <a:bodyPr/>
          <a:lstStyle>
            <a:lvl1pPr>
              <a:defRPr sz="2200"/>
            </a:lvl1pPr>
            <a:lvl2pPr>
              <a:defRPr sz="2000"/>
            </a:lvl2pPr>
            <a:lvl3pPr>
              <a:defRPr sz="1800"/>
            </a:lvl3pPr>
            <a:lvl4pPr>
              <a:defRPr sz="1600"/>
            </a:lvl4pPr>
            <a:lvl5pPr>
              <a:defRPr sz="14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5000400" y="1411200"/>
            <a:ext cx="3859200" cy="4730400"/>
          </a:xfrm>
          <a:prstGeom prst="rect">
            <a:avLst/>
          </a:prstGeom>
        </p:spPr>
        <p:txBody>
          <a:bodyPr rtlCol="0">
            <a:normAutofit/>
          </a:bodyPr>
          <a:lstStyle>
            <a:lvl1pPr algn="l" rtl="0" fontAlgn="base">
              <a:spcBef>
                <a:spcPct val="20000"/>
              </a:spcBef>
              <a:spcAft>
                <a:spcPct val="0"/>
              </a:spcAft>
              <a:buSzPct val="80000"/>
              <a:defRPr lang="de-DE" sz="2200" dirty="0" smtClean="0">
                <a:solidFill>
                  <a:srgbClr val="113069"/>
                </a:solidFill>
                <a:latin typeface="Univers LT Std 55" pitchFamily="34" charset="0"/>
                <a:ea typeface="+mn-ea"/>
                <a:cs typeface="+mn-cs"/>
              </a:defRPr>
            </a:lvl1pPr>
            <a:lvl2pPr algn="l" rtl="0" fontAlgn="base">
              <a:spcBef>
                <a:spcPct val="20000"/>
              </a:spcBef>
              <a:spcAft>
                <a:spcPct val="0"/>
              </a:spcAft>
              <a:buSzPct val="80000"/>
              <a:defRPr lang="de-DE" sz="2000" dirty="0" smtClean="0">
                <a:solidFill>
                  <a:srgbClr val="113069"/>
                </a:solidFill>
                <a:latin typeface="Univers LT Std 55" pitchFamily="34" charset="0"/>
                <a:ea typeface="+mn-ea"/>
                <a:cs typeface="+mn-cs"/>
              </a:defRPr>
            </a:lvl2pPr>
            <a:lvl3pPr algn="l" rtl="0" fontAlgn="base">
              <a:spcBef>
                <a:spcPct val="20000"/>
              </a:spcBef>
              <a:spcAft>
                <a:spcPct val="0"/>
              </a:spcAft>
              <a:buSzPct val="80000"/>
              <a:defRPr lang="de-DE" sz="2000" dirty="0" smtClean="0">
                <a:solidFill>
                  <a:srgbClr val="113069"/>
                </a:solidFill>
                <a:latin typeface="Univers LT Std 55" pitchFamily="34" charset="0"/>
                <a:ea typeface="+mn-ea"/>
                <a:cs typeface="+mn-cs"/>
              </a:defRPr>
            </a:lvl3pPr>
            <a:lvl4pPr algn="l" rtl="0" fontAlgn="base">
              <a:spcBef>
                <a:spcPct val="20000"/>
              </a:spcBef>
              <a:spcAft>
                <a:spcPct val="0"/>
              </a:spcAft>
              <a:buSzPct val="80000"/>
              <a:defRPr lang="de-DE" sz="1600" dirty="0" smtClean="0">
                <a:solidFill>
                  <a:srgbClr val="113069"/>
                </a:solidFill>
                <a:latin typeface="Univers LT Std 55" pitchFamily="34" charset="0"/>
                <a:ea typeface="+mn-ea"/>
                <a:cs typeface="+mn-cs"/>
              </a:defRPr>
            </a:lvl4pPr>
            <a:lvl5pPr algn="l" rtl="0" fontAlgn="base">
              <a:spcBef>
                <a:spcPct val="20000"/>
              </a:spcBef>
              <a:spcAft>
                <a:spcPct val="0"/>
              </a:spcAft>
              <a:buSzPct val="80000"/>
              <a:defRPr lang="de-DE" sz="1400" dirty="0">
                <a:solidFill>
                  <a:srgbClr val="113069"/>
                </a:solidFill>
                <a:latin typeface="Univers LT Std 55" pitchFamily="34" charset="0"/>
                <a:ea typeface="+mn-ea"/>
                <a:cs typeface="+mn-cs"/>
              </a:defRPr>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Foliennummernplatzhalter 5"/>
          <p:cNvSpPr>
            <a:spLocks noGrp="1"/>
          </p:cNvSpPr>
          <p:nvPr>
            <p:ph type="sldNum" sz="quarter" idx="10"/>
          </p:nvPr>
        </p:nvSpPr>
        <p:spPr>
          <a:xfrm>
            <a:off x="7872413" y="6551613"/>
            <a:ext cx="1019175" cy="266700"/>
          </a:xfrm>
        </p:spPr>
        <p:txBody>
          <a:bodyPr/>
          <a:lstStyle>
            <a:lvl1pPr algn="r">
              <a:defRPr sz="1200" b="0" smtClean="0">
                <a:solidFill>
                  <a:schemeClr val="bg1"/>
                </a:solidFill>
                <a:latin typeface="+mn-lt"/>
              </a:defRPr>
            </a:lvl1pPr>
          </a:lstStyle>
          <a:p>
            <a:pPr>
              <a:defRPr/>
            </a:pPr>
            <a:fld id="{81657393-A20B-4523-8E4A-1080879A8049}" type="slidenum">
              <a:rPr lang="de-DE">
                <a:solidFill>
                  <a:srgbClr val="FFFFFF"/>
                </a:solidFill>
              </a:rPr>
              <a:pPr>
                <a:defRPr/>
              </a:pPr>
              <a:t>‹Nr.›</a:t>
            </a:fld>
            <a:endParaRPr lang="de-DE" dirty="0">
              <a:solidFill>
                <a:srgbClr val="FFFFFF"/>
              </a:solidFill>
            </a:endParaRPr>
          </a:p>
        </p:txBody>
      </p:sp>
    </p:spTree>
    <p:extLst>
      <p:ext uri="{BB962C8B-B14F-4D97-AF65-F5344CB8AC3E}">
        <p14:creationId xmlns:p14="http://schemas.microsoft.com/office/powerpoint/2010/main" val="1889758175"/>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972000" y="421200"/>
            <a:ext cx="7887600" cy="784800"/>
          </a:xfrm>
        </p:spPr>
        <p:txBody>
          <a:bodyPr rtlCol="0">
            <a:noAutofit/>
          </a:bodyPr>
          <a:lstStyle>
            <a:lvl1pPr algn="l" rtl="0" eaLnBrk="1" fontAlgn="base" hangingPunct="1">
              <a:spcBef>
                <a:spcPct val="0"/>
              </a:spcBef>
              <a:spcAft>
                <a:spcPct val="0"/>
              </a:spcAft>
              <a:defRPr lang="de-DE" sz="3200" b="1" dirty="0">
                <a:solidFill>
                  <a:srgbClr val="5E71A9"/>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972000" y="1411200"/>
            <a:ext cx="38592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972000" y="2052000"/>
            <a:ext cx="3859200" cy="40896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5000400" y="1411200"/>
            <a:ext cx="38592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000400" y="2052000"/>
            <a:ext cx="3859200" cy="408960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Foliennummernplatzhalter 7"/>
          <p:cNvSpPr>
            <a:spLocks noGrp="1"/>
          </p:cNvSpPr>
          <p:nvPr>
            <p:ph type="sldNum" sz="quarter" idx="10"/>
          </p:nvPr>
        </p:nvSpPr>
        <p:spPr/>
        <p:txBody>
          <a:bodyPr/>
          <a:lstStyle>
            <a:lvl1pPr>
              <a:defRPr/>
            </a:lvl1pPr>
          </a:lstStyle>
          <a:p>
            <a:pPr>
              <a:defRPr/>
            </a:pPr>
            <a:fld id="{22F7ED5C-45D3-42AD-BBEA-A856BFAF90BE}"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198956116"/>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p:spTree>
      <p:nvGrpSpPr>
        <p:cNvPr id="1" name=""/>
        <p:cNvGrpSpPr/>
        <p:nvPr/>
      </p:nvGrpSpPr>
      <p:grpSpPr>
        <a:xfrm>
          <a:off x="0" y="0"/>
          <a:ext cx="0" cy="0"/>
          <a:chOff x="0" y="0"/>
          <a:chExt cx="0" cy="0"/>
        </a:xfrm>
      </p:grpSpPr>
      <p:sp>
        <p:nvSpPr>
          <p:cNvPr id="2" name="Titel 1"/>
          <p:cNvSpPr>
            <a:spLocks noGrp="1"/>
          </p:cNvSpPr>
          <p:nvPr>
            <p:ph type="title"/>
          </p:nvPr>
        </p:nvSpPr>
        <p:spPr>
          <a:xfrm>
            <a:off x="972000" y="421200"/>
            <a:ext cx="7887600" cy="785818"/>
          </a:xfrm>
        </p:spPr>
        <p:txBody>
          <a:bodyPr rtlCol="0">
            <a:noAutofit/>
          </a:bodyPr>
          <a:lstStyle>
            <a:lvl1pPr algn="l" rtl="0" eaLnBrk="1" fontAlgn="base" hangingPunct="1">
              <a:spcBef>
                <a:spcPct val="0"/>
              </a:spcBef>
              <a:spcAft>
                <a:spcPct val="0"/>
              </a:spcAft>
              <a:defRPr lang="de-DE" sz="3200" b="1" dirty="0">
                <a:solidFill>
                  <a:srgbClr val="5E71A9"/>
                </a:solidFill>
                <a:latin typeface="+mj-lt"/>
                <a:ea typeface="+mj-ea"/>
                <a:cs typeface="+mj-cs"/>
              </a:defRPr>
            </a:lvl1pPr>
          </a:lstStyle>
          <a:p>
            <a:r>
              <a:rPr lang="de-DE" smtClean="0"/>
              <a:t>Titelmasterformat durch Klicken bearbeiten</a:t>
            </a:r>
            <a:endParaRPr lang="de-DE" dirty="0"/>
          </a:p>
        </p:txBody>
      </p:sp>
      <p:sp>
        <p:nvSpPr>
          <p:cNvPr id="3" name="Inhaltsplatzhalter 2"/>
          <p:cNvSpPr>
            <a:spLocks noGrp="1"/>
          </p:cNvSpPr>
          <p:nvPr>
            <p:ph sz="quarter" idx="1"/>
          </p:nvPr>
        </p:nvSpPr>
        <p:spPr>
          <a:xfrm>
            <a:off x="972000" y="1411200"/>
            <a:ext cx="3859200" cy="218600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quarter" idx="2"/>
          </p:nvPr>
        </p:nvSpPr>
        <p:spPr>
          <a:xfrm>
            <a:off x="5000400" y="1411200"/>
            <a:ext cx="3859200" cy="218600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half" idx="3"/>
          </p:nvPr>
        </p:nvSpPr>
        <p:spPr>
          <a:xfrm>
            <a:off x="972000" y="3722400"/>
            <a:ext cx="7887600" cy="24120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6" name="Foliennummernplatzhalter 6"/>
          <p:cNvSpPr>
            <a:spLocks noGrp="1"/>
          </p:cNvSpPr>
          <p:nvPr>
            <p:ph type="sldNum" sz="quarter" idx="10"/>
          </p:nvPr>
        </p:nvSpPr>
        <p:spPr/>
        <p:txBody>
          <a:bodyPr/>
          <a:lstStyle>
            <a:lvl1pPr>
              <a:defRPr/>
            </a:lvl1pPr>
          </a:lstStyle>
          <a:p>
            <a:pPr>
              <a:defRPr/>
            </a:pPr>
            <a:fld id="{537D3800-DCE2-4A9D-8930-247A0B32E3E8}" type="slidenum">
              <a:rPr lang="de-DE">
                <a:solidFill>
                  <a:srgbClr val="FFFFFF"/>
                </a:solidFill>
              </a:rPr>
              <a:pPr>
                <a:defRPr/>
              </a:pPr>
              <a:t>‹Nr.›</a:t>
            </a:fld>
            <a:endParaRPr lang="de-DE">
              <a:solidFill>
                <a:srgbClr val="FFFFFF"/>
              </a:solidFill>
            </a:endParaRPr>
          </a:p>
        </p:txBody>
      </p:sp>
    </p:spTree>
    <p:extLst>
      <p:ext uri="{BB962C8B-B14F-4D97-AF65-F5344CB8AC3E}">
        <p14:creationId xmlns:p14="http://schemas.microsoft.com/office/powerpoint/2010/main" val="260689566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2.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platzhalter 11"/>
          <p:cNvSpPr>
            <a:spLocks noGrp="1"/>
          </p:cNvSpPr>
          <p:nvPr>
            <p:ph type="body" idx="1"/>
          </p:nvPr>
        </p:nvSpPr>
        <p:spPr bwMode="auto">
          <a:xfrm>
            <a:off x="971550" y="1411288"/>
            <a:ext cx="7888288"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027" name="Titelplatzhalter 10"/>
          <p:cNvSpPr>
            <a:spLocks noGrp="1"/>
          </p:cNvSpPr>
          <p:nvPr>
            <p:ph type="title"/>
          </p:nvPr>
        </p:nvSpPr>
        <p:spPr bwMode="auto">
          <a:xfrm>
            <a:off x="971550" y="420688"/>
            <a:ext cx="78882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de-DE" smtClean="0"/>
              <a:t>Titelmasterformat durch Klicken bearbeiten</a:t>
            </a:r>
          </a:p>
        </p:txBody>
      </p:sp>
      <p:sp>
        <p:nvSpPr>
          <p:cNvPr id="15" name="Foliennummernplatzhalter 4"/>
          <p:cNvSpPr>
            <a:spLocks noGrp="1"/>
          </p:cNvSpPr>
          <p:nvPr>
            <p:ph type="sldNum" sz="quarter" idx="4"/>
          </p:nvPr>
        </p:nvSpPr>
        <p:spPr>
          <a:xfrm>
            <a:off x="7872413" y="6551613"/>
            <a:ext cx="1020762" cy="2667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EBD16013-3D45-4825-9881-682A25EBDBF5}"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Lst>
  <p:transition spd="med"/>
  <p:timing>
    <p:tnLst>
      <p:par>
        <p:cTn id="1" dur="indefinite" restart="never" nodeType="tmRoot"/>
      </p:par>
    </p:tnLst>
  </p:timing>
  <p:hf hdr="0" dt="0"/>
  <p:txStyles>
    <p:titleStyle>
      <a:lvl1pPr algn="l" rtl="0" eaLnBrk="0" fontAlgn="base" hangingPunct="0">
        <a:spcBef>
          <a:spcPct val="0"/>
        </a:spcBef>
        <a:spcAft>
          <a:spcPct val="0"/>
        </a:spcAft>
        <a:defRPr sz="3200" b="1">
          <a:solidFill>
            <a:srgbClr val="5E71A9"/>
          </a:solidFill>
          <a:latin typeface="Arial" charset="0"/>
          <a:ea typeface="+mj-ea"/>
          <a:cs typeface="+mj-cs"/>
        </a:defRPr>
      </a:lvl1pPr>
      <a:lvl2pPr algn="l" rtl="0" eaLnBrk="0" fontAlgn="base" hangingPunct="0">
        <a:spcBef>
          <a:spcPct val="0"/>
        </a:spcBef>
        <a:spcAft>
          <a:spcPct val="0"/>
        </a:spcAft>
        <a:defRPr sz="3200" b="1">
          <a:solidFill>
            <a:srgbClr val="5E71A9"/>
          </a:solidFill>
          <a:latin typeface="Arial" charset="0"/>
        </a:defRPr>
      </a:lvl2pPr>
      <a:lvl3pPr algn="l" rtl="0" eaLnBrk="0" fontAlgn="base" hangingPunct="0">
        <a:spcBef>
          <a:spcPct val="0"/>
        </a:spcBef>
        <a:spcAft>
          <a:spcPct val="0"/>
        </a:spcAft>
        <a:defRPr sz="3200" b="1">
          <a:solidFill>
            <a:srgbClr val="5E71A9"/>
          </a:solidFill>
          <a:latin typeface="Arial" charset="0"/>
        </a:defRPr>
      </a:lvl3pPr>
      <a:lvl4pPr algn="l" rtl="0" eaLnBrk="0" fontAlgn="base" hangingPunct="0">
        <a:spcBef>
          <a:spcPct val="0"/>
        </a:spcBef>
        <a:spcAft>
          <a:spcPct val="0"/>
        </a:spcAft>
        <a:defRPr sz="3200" b="1">
          <a:solidFill>
            <a:srgbClr val="5E71A9"/>
          </a:solidFill>
          <a:latin typeface="Arial" charset="0"/>
        </a:defRPr>
      </a:lvl4pPr>
      <a:lvl5pPr algn="l" rtl="0" eaLnBrk="0" fontAlgn="base" hangingPunct="0">
        <a:spcBef>
          <a:spcPct val="0"/>
        </a:spcBef>
        <a:spcAft>
          <a:spcPct val="0"/>
        </a:spcAft>
        <a:defRPr sz="3200" b="1">
          <a:solidFill>
            <a:srgbClr val="5E71A9"/>
          </a:solidFill>
          <a:latin typeface="Arial" charset="0"/>
        </a:defRPr>
      </a:lvl5pPr>
      <a:lvl6pPr marL="457200" algn="l" rtl="0" eaLnBrk="1" fontAlgn="base" hangingPunct="1">
        <a:spcBef>
          <a:spcPct val="0"/>
        </a:spcBef>
        <a:spcAft>
          <a:spcPct val="0"/>
        </a:spcAft>
        <a:defRPr sz="2400" b="1">
          <a:solidFill>
            <a:srgbClr val="3E3D40"/>
          </a:solidFill>
          <a:latin typeface="Verdana" pitchFamily="34" charset="0"/>
        </a:defRPr>
      </a:lvl6pPr>
      <a:lvl7pPr marL="914400" algn="l" rtl="0" eaLnBrk="1" fontAlgn="base" hangingPunct="1">
        <a:spcBef>
          <a:spcPct val="0"/>
        </a:spcBef>
        <a:spcAft>
          <a:spcPct val="0"/>
        </a:spcAft>
        <a:defRPr sz="2400" b="1">
          <a:solidFill>
            <a:srgbClr val="3E3D40"/>
          </a:solidFill>
          <a:latin typeface="Verdana" pitchFamily="34" charset="0"/>
        </a:defRPr>
      </a:lvl7pPr>
      <a:lvl8pPr marL="1371600" algn="l" rtl="0" eaLnBrk="1" fontAlgn="base" hangingPunct="1">
        <a:spcBef>
          <a:spcPct val="0"/>
        </a:spcBef>
        <a:spcAft>
          <a:spcPct val="0"/>
        </a:spcAft>
        <a:defRPr sz="2400" b="1">
          <a:solidFill>
            <a:srgbClr val="3E3D40"/>
          </a:solidFill>
          <a:latin typeface="Verdana" pitchFamily="34" charset="0"/>
        </a:defRPr>
      </a:lvl8pPr>
      <a:lvl9pPr marL="1828800" algn="l" rtl="0" eaLnBrk="1" fontAlgn="base" hangingPunct="1">
        <a:spcBef>
          <a:spcPct val="0"/>
        </a:spcBef>
        <a:spcAft>
          <a:spcPct val="0"/>
        </a:spcAft>
        <a:defRPr sz="2400" b="1">
          <a:solidFill>
            <a:srgbClr val="3E3D40"/>
          </a:solidFill>
          <a:latin typeface="Verdana" pitchFamily="34" charset="0"/>
        </a:defRPr>
      </a:lvl9pPr>
    </p:titleStyle>
    <p:bodyStyle>
      <a:lvl1pPr marL="268288" indent="-268288" algn="l" defTabSz="271463" rtl="0" eaLnBrk="0" fontAlgn="base" hangingPunct="0">
        <a:lnSpc>
          <a:spcPts val="2200"/>
        </a:lnSpc>
        <a:spcBef>
          <a:spcPts val="600"/>
        </a:spcBef>
        <a:spcAft>
          <a:spcPts val="600"/>
        </a:spcAft>
        <a:buClr>
          <a:srgbClr val="113069"/>
        </a:buClr>
        <a:buSzPct val="80000"/>
        <a:buFont typeface="Wingdings" pitchFamily="2" charset="2"/>
        <a:buChar char=""/>
        <a:tabLst>
          <a:tab pos="271463" algn="l"/>
        </a:tabLst>
        <a:defRPr sz="2200">
          <a:solidFill>
            <a:srgbClr val="113069"/>
          </a:solidFill>
          <a:latin typeface="Arial" charset="0"/>
          <a:ea typeface="+mn-ea"/>
          <a:cs typeface="+mn-cs"/>
        </a:defRPr>
      </a:lvl1pPr>
      <a:lvl2pPr marL="628650" indent="-265113" algn="l" rtl="0" eaLnBrk="0" fontAlgn="base" hangingPunct="0">
        <a:lnSpc>
          <a:spcPts val="3000"/>
        </a:lnSpc>
        <a:spcBef>
          <a:spcPct val="0"/>
        </a:spcBef>
        <a:spcAft>
          <a:spcPct val="0"/>
        </a:spcAft>
        <a:buClr>
          <a:srgbClr val="113069"/>
        </a:buClr>
        <a:buSzPct val="80000"/>
        <a:buFont typeface="Arial" panose="020B0604020202020204" pitchFamily="34" charset="0"/>
        <a:buChar char="&gt;"/>
        <a:tabLst>
          <a:tab pos="446088" algn="l"/>
        </a:tabLst>
        <a:defRPr sz="2000">
          <a:solidFill>
            <a:srgbClr val="113069"/>
          </a:solidFill>
          <a:latin typeface="Arial" charset="0"/>
        </a:defRPr>
      </a:lvl2pPr>
      <a:lvl3pPr marL="903288" indent="-282575" algn="l" rtl="0" eaLnBrk="0" fontAlgn="base" hangingPunct="0">
        <a:lnSpc>
          <a:spcPts val="3000"/>
        </a:lnSpc>
        <a:spcBef>
          <a:spcPct val="0"/>
        </a:spcBef>
        <a:spcAft>
          <a:spcPct val="0"/>
        </a:spcAft>
        <a:buClr>
          <a:srgbClr val="113069"/>
        </a:buClr>
        <a:buSzPct val="80000"/>
        <a:buFont typeface="Arial" panose="020B0604020202020204" pitchFamily="34" charset="0"/>
        <a:buChar char="&gt;"/>
        <a:tabLst>
          <a:tab pos="903288" algn="l"/>
        </a:tabLst>
        <a:defRPr>
          <a:solidFill>
            <a:srgbClr val="113069"/>
          </a:solidFill>
          <a:latin typeface="Arial" charset="0"/>
        </a:defRPr>
      </a:lvl3pPr>
      <a:lvl4pPr marL="1160463" indent="-257175" algn="l" rtl="0" eaLnBrk="0" fontAlgn="base" hangingPunct="0">
        <a:lnSpc>
          <a:spcPts val="3000"/>
        </a:lnSpc>
        <a:spcBef>
          <a:spcPts val="338"/>
        </a:spcBef>
        <a:spcAft>
          <a:spcPct val="0"/>
        </a:spcAft>
        <a:buClr>
          <a:srgbClr val="113069"/>
        </a:buClr>
        <a:buSzPct val="80000"/>
        <a:buFont typeface="Arial" panose="020B0604020202020204" pitchFamily="34" charset="0"/>
        <a:buChar char="&gt;"/>
        <a:tabLst>
          <a:tab pos="1160463" algn="l"/>
        </a:tabLst>
        <a:defRPr sz="1600">
          <a:solidFill>
            <a:srgbClr val="113069"/>
          </a:solidFill>
          <a:latin typeface="Arial" charset="0"/>
        </a:defRPr>
      </a:lvl4pPr>
      <a:lvl5pPr marL="1430338" indent="-269875" algn="l" rtl="0" eaLnBrk="0" fontAlgn="base" hangingPunct="0">
        <a:lnSpc>
          <a:spcPts val="3000"/>
        </a:lnSpc>
        <a:spcBef>
          <a:spcPts val="350"/>
        </a:spcBef>
        <a:spcAft>
          <a:spcPct val="0"/>
        </a:spcAft>
        <a:buClr>
          <a:srgbClr val="113069"/>
        </a:buClr>
        <a:buSzPct val="80000"/>
        <a:buFont typeface="Arial" panose="020B0604020202020204" pitchFamily="34" charset="0"/>
        <a:buChar char="&gt;"/>
        <a:tabLst>
          <a:tab pos="1430338" algn="l"/>
        </a:tabLst>
        <a:defRPr sz="1400">
          <a:solidFill>
            <a:srgbClr val="113069"/>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8" descr="prosoz_unten.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6348413"/>
            <a:ext cx="91440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rade Verbindung 13"/>
          <p:cNvCxnSpPr/>
          <p:nvPr/>
        </p:nvCxnSpPr>
        <p:spPr>
          <a:xfrm>
            <a:off x="2627313" y="6423025"/>
            <a:ext cx="0" cy="433388"/>
          </a:xfrm>
          <a:prstGeom prst="line">
            <a:avLst/>
          </a:prstGeom>
          <a:ln w="31750" cap="rnd" cmpd="sng">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28" name="Grafik 12" descr="prosoz_oben.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1588"/>
            <a:ext cx="91440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5" name="Rectangle 21"/>
          <p:cNvSpPr>
            <a:spLocks noGrp="1" noChangeArrowheads="1"/>
          </p:cNvSpPr>
          <p:nvPr>
            <p:ph type="ftr" sz="quarter" idx="3"/>
          </p:nvPr>
        </p:nvSpPr>
        <p:spPr bwMode="auto">
          <a:xfrm>
            <a:off x="0" y="6372225"/>
            <a:ext cx="4464050" cy="431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eaLnBrk="0" hangingPunct="0">
              <a:tabLst>
                <a:tab pos="2700000" algn="l"/>
              </a:tabLst>
              <a:defRPr sz="1200" b="1" dirty="0" smtClean="0">
                <a:solidFill>
                  <a:schemeClr val="bg1"/>
                </a:solidFill>
                <a:latin typeface="+mn-lt"/>
              </a:defRPr>
            </a:lvl1pPr>
          </a:lstStyle>
          <a:p>
            <a:pPr>
              <a:defRPr/>
            </a:pPr>
            <a:r>
              <a:rPr lang="de-DE">
                <a:solidFill>
                  <a:srgbClr val="FFFFFF"/>
                </a:solidFill>
                <a:cs typeface="+mn-cs"/>
              </a:rPr>
              <a:t>Özgür Ergel</a:t>
            </a:r>
            <a:endParaRPr lang="de-DE" b="0">
              <a:solidFill>
                <a:srgbClr val="FFFFFF"/>
              </a:solidFill>
              <a:cs typeface="+mn-cs"/>
            </a:endParaRPr>
          </a:p>
        </p:txBody>
      </p:sp>
      <p:sp>
        <p:nvSpPr>
          <p:cNvPr id="10" name="Foliennummernplatzhalter 5"/>
          <p:cNvSpPr>
            <a:spLocks noGrp="1"/>
          </p:cNvSpPr>
          <p:nvPr>
            <p:ph type="sldNum" sz="quarter" idx="4"/>
          </p:nvPr>
        </p:nvSpPr>
        <p:spPr>
          <a:xfrm>
            <a:off x="7872413" y="6551613"/>
            <a:ext cx="1020762" cy="266700"/>
          </a:xfrm>
          <a:prstGeom prst="rect">
            <a:avLst/>
          </a:prstGeom>
        </p:spPr>
        <p:txBody>
          <a:bodyPr vert="horz" lIns="91440" tIns="45720" rIns="91440" bIns="45720" rtlCol="0" anchor="ctr"/>
          <a:lstStyle>
            <a:lvl1pPr algn="r">
              <a:defRPr sz="1200" b="0" smtClean="0">
                <a:solidFill>
                  <a:schemeClr val="bg1"/>
                </a:solidFill>
                <a:latin typeface="+mn-lt"/>
              </a:defRPr>
            </a:lvl1pPr>
          </a:lstStyle>
          <a:p>
            <a:pPr eaLnBrk="1" hangingPunct="1">
              <a:defRPr/>
            </a:pPr>
            <a:fld id="{794E5190-AEE7-4B82-94E5-04889C22B7F0}" type="slidenum">
              <a:rPr lang="de-DE">
                <a:solidFill>
                  <a:srgbClr val="FFFFFF"/>
                </a:solidFill>
                <a:cs typeface="+mn-cs"/>
              </a:rPr>
              <a:pPr eaLnBrk="1" hangingPunct="1">
                <a:defRPr/>
              </a:pPr>
              <a:t>‹Nr.›</a:t>
            </a:fld>
            <a:endParaRPr lang="de-DE" dirty="0">
              <a:solidFill>
                <a:srgbClr val="FFFFFF"/>
              </a:solidFill>
              <a:cs typeface="+mn-cs"/>
            </a:endParaRPr>
          </a:p>
        </p:txBody>
      </p:sp>
      <p:sp>
        <p:nvSpPr>
          <p:cNvPr id="1031" name="Textplatzhalter 11"/>
          <p:cNvSpPr>
            <a:spLocks noGrp="1"/>
          </p:cNvSpPr>
          <p:nvPr>
            <p:ph type="body" idx="1"/>
          </p:nvPr>
        </p:nvSpPr>
        <p:spPr bwMode="auto">
          <a:xfrm>
            <a:off x="971550" y="1411288"/>
            <a:ext cx="7888288"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32" name="Titelplatzhalter 10"/>
          <p:cNvSpPr>
            <a:spLocks noGrp="1"/>
          </p:cNvSpPr>
          <p:nvPr>
            <p:ph type="title"/>
          </p:nvPr>
        </p:nvSpPr>
        <p:spPr bwMode="auto">
          <a:xfrm>
            <a:off x="971550" y="420688"/>
            <a:ext cx="78882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smtClean="0"/>
              <a:t>Titelmasterformat durch Klicken bearbeiten</a:t>
            </a:r>
          </a:p>
        </p:txBody>
      </p:sp>
    </p:spTree>
    <p:extLst>
      <p:ext uri="{BB962C8B-B14F-4D97-AF65-F5344CB8AC3E}">
        <p14:creationId xmlns:p14="http://schemas.microsoft.com/office/powerpoint/2010/main" val="95653670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p:transition spd="med"/>
  <p:timing>
    <p:tnLst>
      <p:par>
        <p:cTn id="1" dur="indefinite" restart="never" nodeType="tmRoot"/>
      </p:par>
    </p:tnLst>
  </p:timing>
  <p:hf hdr="0" dt="0"/>
  <p:txStyles>
    <p:titleStyle>
      <a:lvl1pPr algn="l" rtl="0" eaLnBrk="1" fontAlgn="base" hangingPunct="1">
        <a:spcBef>
          <a:spcPct val="0"/>
        </a:spcBef>
        <a:spcAft>
          <a:spcPct val="0"/>
        </a:spcAft>
        <a:defRPr sz="3200" b="1">
          <a:solidFill>
            <a:srgbClr val="5E71A9"/>
          </a:solidFill>
          <a:latin typeface="+mj-lt"/>
          <a:ea typeface="+mj-ea"/>
          <a:cs typeface="+mj-cs"/>
        </a:defRPr>
      </a:lvl1pPr>
      <a:lvl2pPr algn="l" rtl="0" eaLnBrk="1" fontAlgn="base" hangingPunct="1">
        <a:spcBef>
          <a:spcPct val="0"/>
        </a:spcBef>
        <a:spcAft>
          <a:spcPct val="0"/>
        </a:spcAft>
        <a:defRPr sz="3200" b="1">
          <a:solidFill>
            <a:srgbClr val="5E71A9"/>
          </a:solidFill>
          <a:latin typeface="Arial" pitchFamily="34" charset="0"/>
        </a:defRPr>
      </a:lvl2pPr>
      <a:lvl3pPr algn="l" rtl="0" eaLnBrk="1" fontAlgn="base" hangingPunct="1">
        <a:spcBef>
          <a:spcPct val="0"/>
        </a:spcBef>
        <a:spcAft>
          <a:spcPct val="0"/>
        </a:spcAft>
        <a:defRPr sz="3200" b="1">
          <a:solidFill>
            <a:srgbClr val="5E71A9"/>
          </a:solidFill>
          <a:latin typeface="Arial" pitchFamily="34" charset="0"/>
        </a:defRPr>
      </a:lvl3pPr>
      <a:lvl4pPr algn="l" rtl="0" eaLnBrk="1" fontAlgn="base" hangingPunct="1">
        <a:spcBef>
          <a:spcPct val="0"/>
        </a:spcBef>
        <a:spcAft>
          <a:spcPct val="0"/>
        </a:spcAft>
        <a:defRPr sz="3200" b="1">
          <a:solidFill>
            <a:srgbClr val="5E71A9"/>
          </a:solidFill>
          <a:latin typeface="Arial" pitchFamily="34" charset="0"/>
        </a:defRPr>
      </a:lvl4pPr>
      <a:lvl5pPr algn="l" rtl="0" eaLnBrk="1" fontAlgn="base" hangingPunct="1">
        <a:spcBef>
          <a:spcPct val="0"/>
        </a:spcBef>
        <a:spcAft>
          <a:spcPct val="0"/>
        </a:spcAft>
        <a:defRPr sz="3200" b="1">
          <a:solidFill>
            <a:srgbClr val="5E71A9"/>
          </a:solidFill>
          <a:latin typeface="Arial" pitchFamily="34" charset="0"/>
        </a:defRPr>
      </a:lvl5pPr>
      <a:lvl6pPr marL="457200" algn="l" rtl="0" eaLnBrk="1" fontAlgn="base" hangingPunct="1">
        <a:spcBef>
          <a:spcPct val="0"/>
        </a:spcBef>
        <a:spcAft>
          <a:spcPct val="0"/>
        </a:spcAft>
        <a:defRPr sz="2400" b="1">
          <a:solidFill>
            <a:srgbClr val="3E3D40"/>
          </a:solidFill>
          <a:latin typeface="Verdana" pitchFamily="34" charset="0"/>
        </a:defRPr>
      </a:lvl6pPr>
      <a:lvl7pPr marL="914400" algn="l" rtl="0" eaLnBrk="1" fontAlgn="base" hangingPunct="1">
        <a:spcBef>
          <a:spcPct val="0"/>
        </a:spcBef>
        <a:spcAft>
          <a:spcPct val="0"/>
        </a:spcAft>
        <a:defRPr sz="2400" b="1">
          <a:solidFill>
            <a:srgbClr val="3E3D40"/>
          </a:solidFill>
          <a:latin typeface="Verdana" pitchFamily="34" charset="0"/>
        </a:defRPr>
      </a:lvl7pPr>
      <a:lvl8pPr marL="1371600" algn="l" rtl="0" eaLnBrk="1" fontAlgn="base" hangingPunct="1">
        <a:spcBef>
          <a:spcPct val="0"/>
        </a:spcBef>
        <a:spcAft>
          <a:spcPct val="0"/>
        </a:spcAft>
        <a:defRPr sz="2400" b="1">
          <a:solidFill>
            <a:srgbClr val="3E3D40"/>
          </a:solidFill>
          <a:latin typeface="Verdana" pitchFamily="34" charset="0"/>
        </a:defRPr>
      </a:lvl8pPr>
      <a:lvl9pPr marL="1828800" algn="l" rtl="0" eaLnBrk="1" fontAlgn="base" hangingPunct="1">
        <a:spcBef>
          <a:spcPct val="0"/>
        </a:spcBef>
        <a:spcAft>
          <a:spcPct val="0"/>
        </a:spcAft>
        <a:defRPr sz="2400" b="1">
          <a:solidFill>
            <a:srgbClr val="3E3D40"/>
          </a:solidFill>
          <a:latin typeface="Verdana" pitchFamily="34" charset="0"/>
        </a:defRPr>
      </a:lvl9pPr>
    </p:titleStyle>
    <p:bodyStyle>
      <a:lvl1pPr marL="268288" indent="-268288" algn="l" defTabSz="271463" rtl="0" eaLnBrk="1" fontAlgn="base" hangingPunct="1">
        <a:lnSpc>
          <a:spcPts val="2200"/>
        </a:lnSpc>
        <a:spcBef>
          <a:spcPts val="600"/>
        </a:spcBef>
        <a:spcAft>
          <a:spcPts val="600"/>
        </a:spcAft>
        <a:buClr>
          <a:srgbClr val="113069"/>
        </a:buClr>
        <a:buSzPct val="80000"/>
        <a:buFont typeface="Wingdings" pitchFamily="2" charset="2"/>
        <a:buChar char=""/>
        <a:tabLst>
          <a:tab pos="271463" algn="l"/>
        </a:tabLst>
        <a:defRPr sz="2200">
          <a:solidFill>
            <a:srgbClr val="113069"/>
          </a:solidFill>
          <a:latin typeface="+mn-lt"/>
          <a:ea typeface="+mn-ea"/>
          <a:cs typeface="+mn-cs"/>
        </a:defRPr>
      </a:lvl1pPr>
      <a:lvl2pPr marL="628650" indent="-265113" algn="l" rtl="0" eaLnBrk="1" fontAlgn="base" hangingPunct="1">
        <a:lnSpc>
          <a:spcPts val="3000"/>
        </a:lnSpc>
        <a:spcBef>
          <a:spcPct val="0"/>
        </a:spcBef>
        <a:spcAft>
          <a:spcPct val="0"/>
        </a:spcAft>
        <a:buClr>
          <a:srgbClr val="113069"/>
        </a:buClr>
        <a:buSzPct val="80000"/>
        <a:buFont typeface="Arial" pitchFamily="34" charset="0"/>
        <a:buChar char="&gt;"/>
        <a:tabLst>
          <a:tab pos="446088" algn="l"/>
        </a:tabLst>
        <a:defRPr sz="2000">
          <a:solidFill>
            <a:srgbClr val="113069"/>
          </a:solidFill>
          <a:latin typeface="+mn-lt"/>
        </a:defRPr>
      </a:lvl2pPr>
      <a:lvl3pPr marL="903288" indent="-282575" algn="l" rtl="0" eaLnBrk="1" fontAlgn="base" hangingPunct="1">
        <a:lnSpc>
          <a:spcPts val="3000"/>
        </a:lnSpc>
        <a:spcBef>
          <a:spcPct val="0"/>
        </a:spcBef>
        <a:spcAft>
          <a:spcPct val="0"/>
        </a:spcAft>
        <a:buClr>
          <a:srgbClr val="113069"/>
        </a:buClr>
        <a:buSzPct val="80000"/>
        <a:buFont typeface="Arial" pitchFamily="34" charset="0"/>
        <a:buChar char="&gt;"/>
        <a:tabLst>
          <a:tab pos="903288" algn="l"/>
        </a:tabLst>
        <a:defRPr>
          <a:solidFill>
            <a:srgbClr val="113069"/>
          </a:solidFill>
          <a:latin typeface="+mn-lt"/>
        </a:defRPr>
      </a:lvl3pPr>
      <a:lvl4pPr marL="1160463" indent="-257175" algn="l" rtl="0" eaLnBrk="1" fontAlgn="base" hangingPunct="1">
        <a:lnSpc>
          <a:spcPts val="3000"/>
        </a:lnSpc>
        <a:spcBef>
          <a:spcPts val="338"/>
        </a:spcBef>
        <a:spcAft>
          <a:spcPct val="0"/>
        </a:spcAft>
        <a:buClr>
          <a:srgbClr val="113069"/>
        </a:buClr>
        <a:buSzPct val="80000"/>
        <a:buFont typeface="Arial" pitchFamily="34" charset="0"/>
        <a:buChar char="&gt;"/>
        <a:tabLst>
          <a:tab pos="1160463" algn="l"/>
        </a:tabLst>
        <a:defRPr sz="1600">
          <a:solidFill>
            <a:srgbClr val="113069"/>
          </a:solidFill>
          <a:latin typeface="+mn-lt"/>
        </a:defRPr>
      </a:lvl4pPr>
      <a:lvl5pPr marL="1430338" indent="-269875" algn="l" rtl="0" eaLnBrk="1" fontAlgn="base" hangingPunct="1">
        <a:lnSpc>
          <a:spcPts val="3000"/>
        </a:lnSpc>
        <a:spcBef>
          <a:spcPts val="350"/>
        </a:spcBef>
        <a:spcAft>
          <a:spcPct val="0"/>
        </a:spcAft>
        <a:buClr>
          <a:srgbClr val="113069"/>
        </a:buClr>
        <a:buSzPct val="80000"/>
        <a:buFont typeface="Arial" pitchFamily="34" charset="0"/>
        <a:buChar char="&gt;"/>
        <a:tabLst>
          <a:tab pos="1430338" algn="l"/>
        </a:tabLst>
        <a:defRPr sz="1400">
          <a:solidFill>
            <a:srgbClr val="113069"/>
          </a:solidFill>
          <a:latin typeface="+mn-lt"/>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ju8O2Wyl9Bw" TargetMode="External"/><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damiantgordon.com/Methodologies/Papers/Extreme%20Programming%20A%20Humanistic%20Discipline%20of%20Software%20Development.pdf" TargetMode="External"/><Relationship Id="rId2" Type="http://schemas.openxmlformats.org/officeDocument/2006/relationships/hyperlink" Target="https://www.scruminc.com/takeuchi-and-nonaka-roots-of-scrum/https:/martinfowler.com/bliki/UnitTest.html" TargetMode="External"/><Relationship Id="rId1" Type="http://schemas.openxmlformats.org/officeDocument/2006/relationships/slideLayout" Target="../slideLayouts/slideLayout5.xml"/><Relationship Id="rId6" Type="http://schemas.openxmlformats.org/officeDocument/2006/relationships/hyperlink" Target="https://management30.com/learn/" TargetMode="External"/><Relationship Id="rId5" Type="http://schemas.openxmlformats.org/officeDocument/2006/relationships/hyperlink" Target="https://www.youtube.com/watch?v=29IoGFD86QM" TargetMode="External"/><Relationship Id="rId4" Type="http://schemas.openxmlformats.org/officeDocument/2006/relationships/hyperlink" Target="http://www.agilepractice.eu/wp-content/uploads/2016/09/Product-Development-Scrum-1986.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zitatezumnachdenken.com/henry-ford/4965"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294967295"/>
          </p:nvPr>
        </p:nvSpPr>
        <p:spPr>
          <a:xfrm>
            <a:off x="6444676" y="6041363"/>
            <a:ext cx="512638" cy="365125"/>
          </a:xfrm>
          <a:prstGeom prst="rect">
            <a:avLst/>
          </a:prstGeom>
        </p:spPr>
        <p:txBody>
          <a:bodyPr/>
          <a:lstStyle/>
          <a:p>
            <a:pPr>
              <a:defRPr/>
            </a:pPr>
            <a:fld id="{EBD81FE0-3247-451E-9D04-6373670CB6A1}" type="slidenum">
              <a:rPr lang="de-DE" smtClean="0"/>
              <a:pPr>
                <a:defRPr/>
              </a:pPr>
              <a:t>1</a:t>
            </a:fld>
            <a:endParaRPr lang="de-DE"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41977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5576" y="219081"/>
            <a:ext cx="7887600" cy="784800"/>
          </a:xfrm>
        </p:spPr>
        <p:txBody>
          <a:bodyPr/>
          <a:lstStyle/>
          <a:p>
            <a:pPr algn="ctr"/>
            <a:r>
              <a:rPr lang="de-DE" dirty="0" err="1" smtClean="0"/>
              <a:t>Aiji</a:t>
            </a:r>
            <a:r>
              <a:rPr lang="de-DE" dirty="0" smtClean="0"/>
              <a:t> </a:t>
            </a:r>
            <a:r>
              <a:rPr lang="de-DE" dirty="0" err="1" smtClean="0"/>
              <a:t>Toyoda</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10</a:t>
            </a:fld>
            <a:endParaRPr lang="de-DE" altLang="de-DE"/>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03881"/>
            <a:ext cx="9143999" cy="5377447"/>
          </a:xfrm>
          <a:prstGeom prst="rect">
            <a:avLst/>
          </a:prstGeom>
        </p:spPr>
      </p:pic>
    </p:spTree>
    <p:extLst>
      <p:ext uri="{BB962C8B-B14F-4D97-AF65-F5344CB8AC3E}">
        <p14:creationId xmlns:p14="http://schemas.microsoft.com/office/powerpoint/2010/main" val="204260576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Toyota-Produktionssystem</a:t>
            </a:r>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11</a:t>
            </a:fld>
            <a:endParaRPr lang="de-DE" altLang="de-DE"/>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520" y="1411288"/>
            <a:ext cx="9252519" cy="4898032"/>
          </a:xfrm>
        </p:spPr>
      </p:pic>
    </p:spTree>
    <p:extLst>
      <p:ext uri="{BB962C8B-B14F-4D97-AF65-F5344CB8AC3E}">
        <p14:creationId xmlns:p14="http://schemas.microsoft.com/office/powerpoint/2010/main" val="4200616449"/>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Systemische Sichtweise</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12</a:t>
            </a:fld>
            <a:endParaRPr lang="de-DE" altLang="de-DE"/>
          </a:p>
        </p:txBody>
      </p:sp>
      <p:pic>
        <p:nvPicPr>
          <p:cNvPr id="6" name="Inhaltsplatzhalt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1268760"/>
            <a:ext cx="8893174" cy="5040560"/>
          </a:xfrm>
        </p:spPr>
      </p:pic>
    </p:spTree>
    <p:extLst>
      <p:ext uri="{BB962C8B-B14F-4D97-AF65-F5344CB8AC3E}">
        <p14:creationId xmlns:p14="http://schemas.microsoft.com/office/powerpoint/2010/main" val="4156412785"/>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AGIL-Schema</a:t>
            </a:r>
            <a:endParaRPr lang="de-DE"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06000"/>
            <a:ext cx="9143999" cy="5103320"/>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13</a:t>
            </a:fld>
            <a:endParaRPr lang="de-DE" altLang="de-DE"/>
          </a:p>
        </p:txBody>
      </p:sp>
    </p:spTree>
    <p:extLst>
      <p:ext uri="{BB962C8B-B14F-4D97-AF65-F5344CB8AC3E}">
        <p14:creationId xmlns:p14="http://schemas.microsoft.com/office/powerpoint/2010/main" val="3750905847"/>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14</a:t>
            </a:fld>
            <a:endParaRPr lang="de-DE" altLang="de-DE"/>
          </a:p>
        </p:txBody>
      </p:sp>
      <p:sp>
        <p:nvSpPr>
          <p:cNvPr id="5" name="Titel 1"/>
          <p:cNvSpPr>
            <a:spLocks noGrp="1"/>
          </p:cNvSpPr>
          <p:nvPr>
            <p:ph type="title"/>
          </p:nvPr>
        </p:nvSpPr>
        <p:spPr>
          <a:xfrm>
            <a:off x="972000" y="421200"/>
            <a:ext cx="7887600" cy="784800"/>
          </a:xfrm>
        </p:spPr>
        <p:txBody>
          <a:bodyPr/>
          <a:lstStyle/>
          <a:p>
            <a:r>
              <a:rPr lang="de-DE" dirty="0" smtClean="0"/>
              <a:t>Homo </a:t>
            </a:r>
            <a:r>
              <a:rPr lang="de-DE" dirty="0" err="1" smtClean="0"/>
              <a:t>Homini</a:t>
            </a:r>
            <a:r>
              <a:rPr lang="de-DE" dirty="0" smtClean="0"/>
              <a:t> </a:t>
            </a:r>
            <a:r>
              <a:rPr lang="de-DE" dirty="0" err="1" smtClean="0"/>
              <a:t>Giraffa</a:t>
            </a:r>
            <a:endParaRPr lang="de-DE" dirty="0"/>
          </a:p>
        </p:txBody>
      </p:sp>
      <p:pic>
        <p:nvPicPr>
          <p:cNvPr id="2" name="Grafik 1"/>
          <p:cNvPicPr>
            <a:picLocks noChangeAspect="1"/>
          </p:cNvPicPr>
          <p:nvPr/>
        </p:nvPicPr>
        <p:blipFill>
          <a:blip r:embed="rId2"/>
          <a:stretch>
            <a:fillRect/>
          </a:stretch>
        </p:blipFill>
        <p:spPr>
          <a:xfrm>
            <a:off x="0" y="1232862"/>
            <a:ext cx="9144000" cy="5076458"/>
          </a:xfrm>
          <a:prstGeom prst="rect">
            <a:avLst/>
          </a:prstGeom>
        </p:spPr>
      </p:pic>
    </p:spTree>
    <p:extLst>
      <p:ext uri="{BB962C8B-B14F-4D97-AF65-F5344CB8AC3E}">
        <p14:creationId xmlns:p14="http://schemas.microsoft.com/office/powerpoint/2010/main" val="3646806506"/>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15</a:t>
            </a:fld>
            <a:endParaRPr lang="de-DE" altLang="de-DE"/>
          </a:p>
        </p:txBody>
      </p:sp>
      <p:pic>
        <p:nvPicPr>
          <p:cNvPr id="3" name="Grafik 2"/>
          <p:cNvPicPr>
            <a:picLocks noChangeAspect="1"/>
          </p:cNvPicPr>
          <p:nvPr/>
        </p:nvPicPr>
        <p:blipFill>
          <a:blip r:embed="rId2"/>
          <a:stretch>
            <a:fillRect/>
          </a:stretch>
        </p:blipFill>
        <p:spPr>
          <a:xfrm>
            <a:off x="0" y="548680"/>
            <a:ext cx="9144000" cy="5760640"/>
          </a:xfrm>
          <a:prstGeom prst="rect">
            <a:avLst/>
          </a:prstGeom>
        </p:spPr>
      </p:pic>
    </p:spTree>
    <p:extLst>
      <p:ext uri="{BB962C8B-B14F-4D97-AF65-F5344CB8AC3E}">
        <p14:creationId xmlns:p14="http://schemas.microsoft.com/office/powerpoint/2010/main" val="257621069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New </a:t>
            </a:r>
            <a:r>
              <a:rPr lang="en-US" dirty="0" err="1"/>
              <a:t>new</a:t>
            </a:r>
            <a:r>
              <a:rPr lang="en-US" dirty="0"/>
              <a:t> product development game</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16</a:t>
            </a:fld>
            <a:endParaRPr lang="de-DE" altLang="de-DE"/>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6000"/>
            <a:ext cx="9144000" cy="5103320"/>
          </a:xfrm>
          <a:prstGeom prst="rect">
            <a:avLst/>
          </a:prstGeom>
        </p:spPr>
      </p:pic>
    </p:spTree>
    <p:extLst>
      <p:ext uri="{BB962C8B-B14F-4D97-AF65-F5344CB8AC3E}">
        <p14:creationId xmlns:p14="http://schemas.microsoft.com/office/powerpoint/2010/main" val="3639258182"/>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5575" y="387208"/>
            <a:ext cx="7887600" cy="784800"/>
          </a:xfrm>
        </p:spPr>
        <p:txBody>
          <a:bodyPr/>
          <a:lstStyle/>
          <a:p>
            <a:r>
              <a:rPr lang="de-DE" dirty="0" smtClean="0"/>
              <a:t>SCRUM</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17</a:t>
            </a:fld>
            <a:endParaRPr lang="de-DE" altLang="de-DE"/>
          </a:p>
        </p:txBody>
      </p:sp>
      <p:pic>
        <p:nvPicPr>
          <p:cNvPr id="6" name="Inhaltsplatzhalter 5"/>
          <p:cNvPicPr>
            <a:picLocks noGrp="1" noChangeAspect="1"/>
          </p:cNvPicPr>
          <p:nvPr>
            <p:ph idx="1"/>
          </p:nvPr>
        </p:nvPicPr>
        <p:blipFill>
          <a:blip r:embed="rId2"/>
          <a:stretch>
            <a:fillRect/>
          </a:stretch>
        </p:blipFill>
        <p:spPr>
          <a:xfrm>
            <a:off x="0" y="1052736"/>
            <a:ext cx="9144000" cy="5256584"/>
          </a:xfrm>
          <a:prstGeom prst="rect">
            <a:avLst/>
          </a:prstGeom>
        </p:spPr>
      </p:pic>
    </p:spTree>
    <p:extLst>
      <p:ext uri="{BB962C8B-B14F-4D97-AF65-F5344CB8AC3E}">
        <p14:creationId xmlns:p14="http://schemas.microsoft.com/office/powerpoint/2010/main" val="204739529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Hypertext Transfer Protocol</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6001"/>
            <a:ext cx="9143999" cy="5175328"/>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18</a:t>
            </a:fld>
            <a:endParaRPr lang="de-DE" altLang="de-DE"/>
          </a:p>
        </p:txBody>
      </p:sp>
    </p:spTree>
    <p:extLst>
      <p:ext uri="{BB962C8B-B14F-4D97-AF65-F5344CB8AC3E}">
        <p14:creationId xmlns:p14="http://schemas.microsoft.com/office/powerpoint/2010/main" val="831604437"/>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Spiegelneuronen</a:t>
            </a:r>
            <a:endParaRPr lang="de-DE"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06001"/>
            <a:ext cx="9144000" cy="5103320"/>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19</a:t>
            </a:fld>
            <a:endParaRPr lang="de-DE" altLang="de-DE"/>
          </a:p>
        </p:txBody>
      </p:sp>
    </p:spTree>
    <p:extLst>
      <p:ext uri="{BB962C8B-B14F-4D97-AF65-F5344CB8AC3E}">
        <p14:creationId xmlns:p14="http://schemas.microsoft.com/office/powerpoint/2010/main" val="128775531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178800" y="3402000"/>
            <a:ext cx="5569664" cy="1544400"/>
          </a:xfrm>
        </p:spPr>
        <p:txBody>
          <a:bodyPr/>
          <a:lstStyle/>
          <a:p>
            <a:r>
              <a:rPr lang="de-DE" dirty="0" smtClean="0"/>
              <a:t>Wurzeln der Agilität</a:t>
            </a:r>
            <a:endParaRPr lang="de-DE" dirty="0"/>
          </a:p>
        </p:txBody>
      </p:sp>
      <p:sp>
        <p:nvSpPr>
          <p:cNvPr id="3" name="Untertitel 2"/>
          <p:cNvSpPr>
            <a:spLocks noGrp="1"/>
          </p:cNvSpPr>
          <p:nvPr>
            <p:ph type="subTitle" idx="1"/>
          </p:nvPr>
        </p:nvSpPr>
        <p:spPr/>
        <p:txBody>
          <a:bodyPr/>
          <a:lstStyle/>
          <a:p>
            <a:r>
              <a:rPr lang="de-DE" dirty="0" smtClean="0"/>
              <a:t>Homo </a:t>
            </a:r>
            <a:r>
              <a:rPr lang="de-DE" dirty="0" err="1" smtClean="0"/>
              <a:t>Homini</a:t>
            </a:r>
            <a:r>
              <a:rPr lang="de-DE" dirty="0" smtClean="0"/>
              <a:t> </a:t>
            </a:r>
            <a:r>
              <a:rPr lang="de-DE" dirty="0" err="1" smtClean="0"/>
              <a:t>Giraffa</a:t>
            </a:r>
            <a:endParaRPr lang="de-DE" dirty="0"/>
          </a:p>
        </p:txBody>
      </p:sp>
      <p:sp>
        <p:nvSpPr>
          <p:cNvPr id="4" name="Textfeld 3"/>
          <p:cNvSpPr txBox="1"/>
          <p:nvPr/>
        </p:nvSpPr>
        <p:spPr>
          <a:xfrm>
            <a:off x="463839" y="6165304"/>
            <a:ext cx="1728192" cy="276999"/>
          </a:xfrm>
          <a:prstGeom prst="rect">
            <a:avLst/>
          </a:prstGeom>
          <a:noFill/>
        </p:spPr>
        <p:txBody>
          <a:bodyPr vert="horz" wrap="square" rtlCol="0">
            <a:spAutoFit/>
          </a:bodyPr>
          <a:lstStyle/>
          <a:p>
            <a:r>
              <a:rPr lang="de-DE" sz="1200" dirty="0" smtClean="0">
                <a:solidFill>
                  <a:srgbClr val="FFFFFF"/>
                </a:solidFill>
                <a:latin typeface="Univers LT Std 55" pitchFamily="34" charset="0"/>
              </a:rPr>
              <a:t>Özgür Ergel</a:t>
            </a:r>
          </a:p>
        </p:txBody>
      </p:sp>
    </p:spTree>
    <p:extLst>
      <p:ext uri="{BB962C8B-B14F-4D97-AF65-F5344CB8AC3E}">
        <p14:creationId xmlns:p14="http://schemas.microsoft.com/office/powerpoint/2010/main" val="439629937"/>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Extreme</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20</a:t>
            </a:fld>
            <a:endParaRPr lang="de-DE" altLang="de-DE"/>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40768"/>
            <a:ext cx="9144000" cy="4968552"/>
          </a:xfrm>
        </p:spPr>
      </p:pic>
    </p:spTree>
    <p:extLst>
      <p:ext uri="{BB962C8B-B14F-4D97-AF65-F5344CB8AC3E}">
        <p14:creationId xmlns:p14="http://schemas.microsoft.com/office/powerpoint/2010/main" val="729755517"/>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Extreme </a:t>
            </a:r>
            <a:r>
              <a:rPr lang="de-DE" dirty="0" err="1" smtClean="0"/>
              <a:t>Programming</a:t>
            </a:r>
            <a:r>
              <a:rPr lang="de-DE" dirty="0" smtClean="0"/>
              <a:t> - Werte</a:t>
            </a:r>
            <a:endParaRPr lang="de-DE" dirty="0"/>
          </a:p>
        </p:txBody>
      </p:sp>
      <p:sp>
        <p:nvSpPr>
          <p:cNvPr id="3" name="Inhaltsplatzhalter 2"/>
          <p:cNvSpPr>
            <a:spLocks noGrp="1"/>
          </p:cNvSpPr>
          <p:nvPr>
            <p:ph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21</a:t>
            </a:fld>
            <a:endParaRPr lang="de-DE" altLang="de-DE"/>
          </a:p>
        </p:txBody>
      </p:sp>
      <p:pic>
        <p:nvPicPr>
          <p:cNvPr id="5" name="Inhaltsplatzhalter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950" y="1358703"/>
            <a:ext cx="9144000" cy="496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098891"/>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Extreme </a:t>
            </a:r>
            <a:r>
              <a:rPr lang="de-DE" dirty="0" err="1" smtClean="0"/>
              <a:t>Programming</a:t>
            </a:r>
            <a:r>
              <a:rPr lang="de-DE" dirty="0" smtClean="0"/>
              <a:t> - Prinzipien</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340768"/>
            <a:ext cx="9144001" cy="4968552"/>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22</a:t>
            </a:fld>
            <a:endParaRPr lang="de-DE" altLang="de-DE"/>
          </a:p>
        </p:txBody>
      </p:sp>
    </p:spTree>
    <p:extLst>
      <p:ext uri="{BB962C8B-B14F-4D97-AF65-F5344CB8AC3E}">
        <p14:creationId xmlns:p14="http://schemas.microsoft.com/office/powerpoint/2010/main" val="241416169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Unternehmenskultur beim Google</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6000"/>
            <a:ext cx="9143999" cy="5175328"/>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23</a:t>
            </a:fld>
            <a:endParaRPr lang="de-DE" altLang="de-DE"/>
          </a:p>
        </p:txBody>
      </p:sp>
    </p:spTree>
    <p:extLst>
      <p:ext uri="{BB962C8B-B14F-4D97-AF65-F5344CB8AC3E}">
        <p14:creationId xmlns:p14="http://schemas.microsoft.com/office/powerpoint/2010/main" val="198116985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6" name="Foliennummernplatzhalter 5"/>
          <p:cNvSpPr>
            <a:spLocks noGrp="1"/>
          </p:cNvSpPr>
          <p:nvPr>
            <p:ph type="sldNum" sz="quarter" idx="4294967295"/>
          </p:nvPr>
        </p:nvSpPr>
        <p:spPr>
          <a:xfrm>
            <a:off x="6444676" y="6041363"/>
            <a:ext cx="512638" cy="365125"/>
          </a:xfrm>
          <a:prstGeom prst="rect">
            <a:avLst/>
          </a:prstGeom>
        </p:spPr>
        <p:txBody>
          <a:bodyPr/>
          <a:lstStyle/>
          <a:p>
            <a:pPr>
              <a:defRPr/>
            </a:pPr>
            <a:fld id="{EBD81FE0-3247-451E-9D04-6373670CB6A1}" type="slidenum">
              <a:rPr lang="de-DE" smtClean="0"/>
              <a:pPr>
                <a:defRPr/>
              </a:pPr>
              <a:t>24</a:t>
            </a:fld>
            <a:endParaRPr lang="de-DE" dirty="0"/>
          </a:p>
        </p:txBody>
      </p:sp>
    </p:spTree>
    <p:extLst>
      <p:ext uri="{BB962C8B-B14F-4D97-AF65-F5344CB8AC3E}">
        <p14:creationId xmlns:p14="http://schemas.microsoft.com/office/powerpoint/2010/main" val="82420647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367800"/>
            <a:ext cx="7272808" cy="784800"/>
          </a:xfrm>
        </p:spPr>
        <p:txBody>
          <a:bodyPr/>
          <a:lstStyle/>
          <a:p>
            <a:pPr algn="ctr"/>
            <a:r>
              <a:rPr lang="de-DE" dirty="0" smtClean="0"/>
              <a:t>Agilität ist eine Frage der Haltung</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25</a:t>
            </a:fld>
            <a:endParaRPr lang="de-DE" altLang="de-DE"/>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4744"/>
            <a:ext cx="9144000" cy="5282406"/>
          </a:xfrm>
          <a:prstGeom prst="rect">
            <a:avLst/>
          </a:prstGeom>
        </p:spPr>
      </p:pic>
    </p:spTree>
    <p:extLst>
      <p:ext uri="{BB962C8B-B14F-4D97-AF65-F5344CB8AC3E}">
        <p14:creationId xmlns:p14="http://schemas.microsoft.com/office/powerpoint/2010/main" val="201719546"/>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New Work</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6000"/>
            <a:ext cx="9144000" cy="5175328"/>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26</a:t>
            </a:fld>
            <a:endParaRPr lang="de-DE" altLang="de-DE"/>
          </a:p>
        </p:txBody>
      </p:sp>
    </p:spTree>
    <p:extLst>
      <p:ext uri="{BB962C8B-B14F-4D97-AF65-F5344CB8AC3E}">
        <p14:creationId xmlns:p14="http://schemas.microsoft.com/office/powerpoint/2010/main" val="654756720"/>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27</a:t>
            </a:fld>
            <a:endParaRPr lang="de-DE" alt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4355976" cy="5904656"/>
          </a:xfrm>
          <a:prstGeom prst="rect">
            <a:avLst/>
          </a:prstGeom>
        </p:spPr>
      </p:pic>
      <p:pic>
        <p:nvPicPr>
          <p:cNvPr id="8" name="Grafik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476672"/>
            <a:ext cx="4788024" cy="5904656"/>
          </a:xfrm>
          <a:prstGeom prst="rect">
            <a:avLst/>
          </a:prstGeom>
        </p:spPr>
      </p:pic>
    </p:spTree>
    <p:extLst>
      <p:ext uri="{BB962C8B-B14F-4D97-AF65-F5344CB8AC3E}">
        <p14:creationId xmlns:p14="http://schemas.microsoft.com/office/powerpoint/2010/main" val="251532679"/>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Das </a:t>
            </a:r>
            <a:r>
              <a:rPr lang="de-DE" dirty="0" err="1" smtClean="0"/>
              <a:t>Cynefin</a:t>
            </a:r>
            <a:r>
              <a:rPr lang="de-DE" dirty="0" smtClean="0"/>
              <a:t>-Modell</a:t>
            </a:r>
            <a:endParaRPr lang="de-DE" dirty="0"/>
          </a:p>
        </p:txBody>
      </p:sp>
      <p:pic>
        <p:nvPicPr>
          <p:cNvPr id="5" name="Inhaltsplatzhalt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1288"/>
            <a:ext cx="9144000" cy="4970040"/>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28</a:t>
            </a:fld>
            <a:endParaRPr lang="de-DE" altLang="de-DE"/>
          </a:p>
        </p:txBody>
      </p:sp>
    </p:spTree>
    <p:extLst>
      <p:ext uri="{BB962C8B-B14F-4D97-AF65-F5344CB8AC3E}">
        <p14:creationId xmlns:p14="http://schemas.microsoft.com/office/powerpoint/2010/main" val="1032146606"/>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Management 3.0</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29</a:t>
            </a:fld>
            <a:endParaRPr lang="de-DE" altLang="de-DE"/>
          </a:p>
        </p:txBody>
      </p:sp>
      <p:sp>
        <p:nvSpPr>
          <p:cNvPr id="3" name="Inhaltsplatzhalter 2"/>
          <p:cNvSpPr>
            <a:spLocks noGrp="1"/>
          </p:cNvSpPr>
          <p:nvPr>
            <p:ph idx="1"/>
          </p:nvPr>
        </p:nvSpPr>
        <p:spPr/>
        <p:txBody>
          <a:bodyPr/>
          <a:lstStyle/>
          <a:p>
            <a:endParaRPr lang="de-DE"/>
          </a:p>
        </p:txBody>
      </p:sp>
      <p:pic>
        <p:nvPicPr>
          <p:cNvPr id="6" name="Grafik 5"/>
          <p:cNvPicPr>
            <a:picLocks noChangeAspect="1"/>
          </p:cNvPicPr>
          <p:nvPr/>
        </p:nvPicPr>
        <p:blipFill>
          <a:blip r:embed="rId3"/>
          <a:stretch>
            <a:fillRect/>
          </a:stretch>
        </p:blipFill>
        <p:spPr>
          <a:xfrm>
            <a:off x="0" y="1206000"/>
            <a:ext cx="9144000" cy="6659455"/>
          </a:xfrm>
          <a:prstGeom prst="rect">
            <a:avLst/>
          </a:prstGeom>
        </p:spPr>
      </p:pic>
    </p:spTree>
    <p:extLst>
      <p:ext uri="{BB962C8B-B14F-4D97-AF65-F5344CB8AC3E}">
        <p14:creationId xmlns:p14="http://schemas.microsoft.com/office/powerpoint/2010/main" val="292447029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3</a:t>
            </a:fld>
            <a:endParaRPr lang="de-DE" altLang="de-DE"/>
          </a:p>
        </p:txBody>
      </p:sp>
      <p:pic>
        <p:nvPicPr>
          <p:cNvPr id="12" name="Grafik 11"/>
          <p:cNvPicPr>
            <a:picLocks noChangeAspect="1"/>
          </p:cNvPicPr>
          <p:nvPr/>
        </p:nvPicPr>
        <p:blipFill>
          <a:blip r:embed="rId2"/>
          <a:stretch>
            <a:fillRect/>
          </a:stretch>
        </p:blipFill>
        <p:spPr>
          <a:xfrm>
            <a:off x="-396552" y="620701"/>
            <a:ext cx="7888908" cy="792075"/>
          </a:xfrm>
          <a:prstGeom prst="rect">
            <a:avLst/>
          </a:prstGeom>
        </p:spPr>
      </p:pic>
      <p:pic>
        <p:nvPicPr>
          <p:cNvPr id="14" name="Grafik 13"/>
          <p:cNvPicPr>
            <a:picLocks noChangeAspect="1"/>
          </p:cNvPicPr>
          <p:nvPr/>
        </p:nvPicPr>
        <p:blipFill>
          <a:blip r:embed="rId3"/>
          <a:stretch>
            <a:fillRect/>
          </a:stretch>
        </p:blipFill>
        <p:spPr>
          <a:xfrm>
            <a:off x="611560" y="1340768"/>
            <a:ext cx="8858256" cy="4901609"/>
          </a:xfrm>
          <a:prstGeom prst="rect">
            <a:avLst/>
          </a:prstGeom>
        </p:spPr>
      </p:pic>
    </p:spTree>
    <p:extLst>
      <p:ext uri="{BB962C8B-B14F-4D97-AF65-F5344CB8AC3E}">
        <p14:creationId xmlns:p14="http://schemas.microsoft.com/office/powerpoint/2010/main" val="1487954580"/>
      </p:ext>
    </p:extLst>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Digitalisierung</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8760"/>
            <a:ext cx="9144000" cy="5040560"/>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30</a:t>
            </a:fld>
            <a:endParaRPr lang="de-DE" altLang="de-DE"/>
          </a:p>
        </p:txBody>
      </p:sp>
    </p:spTree>
    <p:extLst>
      <p:ext uri="{BB962C8B-B14F-4D97-AF65-F5344CB8AC3E}">
        <p14:creationId xmlns:p14="http://schemas.microsoft.com/office/powerpoint/2010/main" val="3972658776"/>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Was kommt in die Zukunft?</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31</a:t>
            </a:fld>
            <a:endParaRPr lang="de-DE" altLang="de-DE"/>
          </a:p>
        </p:txBody>
      </p:sp>
      <p:pic>
        <p:nvPicPr>
          <p:cNvPr id="7" name="Inhaltsplatzhalt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6" y="1340768"/>
            <a:ext cx="7272808" cy="4320480"/>
          </a:xfrm>
        </p:spPr>
      </p:pic>
    </p:spTree>
    <p:extLst>
      <p:ext uri="{BB962C8B-B14F-4D97-AF65-F5344CB8AC3E}">
        <p14:creationId xmlns:p14="http://schemas.microsoft.com/office/powerpoint/2010/main" val="3518940473"/>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548680"/>
            <a:ext cx="9144000" cy="5760640"/>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32</a:t>
            </a:fld>
            <a:endParaRPr lang="de-DE" altLang="de-DE"/>
          </a:p>
        </p:txBody>
      </p:sp>
    </p:spTree>
    <p:extLst>
      <p:ext uri="{BB962C8B-B14F-4D97-AF65-F5344CB8AC3E}">
        <p14:creationId xmlns:p14="http://schemas.microsoft.com/office/powerpoint/2010/main" val="3526483584"/>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599" y="609600"/>
            <a:ext cx="7490793" cy="587152"/>
          </a:xfrm>
        </p:spPr>
        <p:txBody>
          <a:bodyPr>
            <a:normAutofit/>
          </a:bodyPr>
          <a:lstStyle/>
          <a:p>
            <a:pPr algn="ctr"/>
            <a:r>
              <a:rPr lang="de-DE" dirty="0" smtClean="0"/>
              <a:t>Empfehlungen</a:t>
            </a:r>
            <a:endParaRPr lang="de-DE" dirty="0"/>
          </a:p>
        </p:txBody>
      </p:sp>
      <p:sp>
        <p:nvSpPr>
          <p:cNvPr id="3" name="Inhaltsplatzhalter 2"/>
          <p:cNvSpPr>
            <a:spLocks noGrp="1"/>
          </p:cNvSpPr>
          <p:nvPr>
            <p:ph idx="1"/>
          </p:nvPr>
        </p:nvSpPr>
        <p:spPr>
          <a:xfrm>
            <a:off x="683568" y="1205271"/>
            <a:ext cx="6347714" cy="5032041"/>
          </a:xfrm>
        </p:spPr>
        <p:txBody>
          <a:bodyPr>
            <a:normAutofit/>
          </a:bodyPr>
          <a:lstStyle/>
          <a:p>
            <a:pPr lvl="0"/>
            <a:r>
              <a:rPr lang="en-US" dirty="0">
                <a:hlinkClick r:id="rId2"/>
              </a:rPr>
              <a:t>https://www.scruminc.com/takeuchi-and-nonaka-roots-of-scrum</a:t>
            </a:r>
            <a:r>
              <a:rPr lang="en-US" dirty="0" smtClean="0">
                <a:hlinkClick r:id="rId2"/>
              </a:rPr>
              <a:t>/</a:t>
            </a:r>
          </a:p>
          <a:p>
            <a:pPr lvl="0"/>
            <a:r>
              <a:rPr lang="en-US" dirty="0" smtClean="0"/>
              <a:t>Extreme Programming Explained (Kent Beck)</a:t>
            </a:r>
          </a:p>
          <a:p>
            <a:pPr lvl="0"/>
            <a:r>
              <a:rPr lang="en-US" dirty="0">
                <a:hlinkClick r:id="rId3"/>
              </a:rPr>
              <a:t>http://</a:t>
            </a:r>
            <a:r>
              <a:rPr lang="en-US" dirty="0" smtClean="0">
                <a:hlinkClick r:id="rId3"/>
              </a:rPr>
              <a:t>damiantgordon.com/Methodologies/Papers/Extreme%20Programming%20A%20Humanistic%20Discipline%20of%20Software%20Development.pdf</a:t>
            </a:r>
            <a:endParaRPr lang="en-US" dirty="0" smtClean="0"/>
          </a:p>
          <a:p>
            <a:pPr lvl="0"/>
            <a:r>
              <a:rPr lang="en-US" dirty="0" smtClean="0">
                <a:hlinkClick r:id="rId4"/>
              </a:rPr>
              <a:t>http</a:t>
            </a:r>
            <a:r>
              <a:rPr lang="en-US" dirty="0">
                <a:hlinkClick r:id="rId4"/>
              </a:rPr>
              <a:t>://</a:t>
            </a:r>
            <a:r>
              <a:rPr lang="en-US" dirty="0" smtClean="0">
                <a:hlinkClick r:id="rId4"/>
              </a:rPr>
              <a:t>www.agilepractice.eu/wp-content/uploads/2016/09/Product-Development-Scrum-1986.pdf</a:t>
            </a:r>
            <a:endParaRPr lang="en-US" dirty="0" smtClean="0"/>
          </a:p>
          <a:p>
            <a:pPr lvl="0"/>
            <a:r>
              <a:rPr lang="en-US" dirty="0" smtClean="0">
                <a:hlinkClick r:id="rId5"/>
              </a:rPr>
              <a:t>https</a:t>
            </a:r>
            <a:r>
              <a:rPr lang="en-US" dirty="0">
                <a:hlinkClick r:id="rId5"/>
              </a:rPr>
              <a:t>://</a:t>
            </a:r>
            <a:r>
              <a:rPr lang="en-US" dirty="0" smtClean="0">
                <a:hlinkClick r:id="rId5"/>
              </a:rPr>
              <a:t>www.youtube.com/watch?v=29IoGFD86QM</a:t>
            </a:r>
            <a:endParaRPr lang="en-US" dirty="0" smtClean="0"/>
          </a:p>
          <a:p>
            <a:pPr lvl="0"/>
            <a:r>
              <a:rPr lang="en-US">
                <a:hlinkClick r:id="rId6"/>
              </a:rPr>
              <a:t>https://</a:t>
            </a:r>
            <a:r>
              <a:rPr lang="en-US">
                <a:hlinkClick r:id="rId6"/>
              </a:rPr>
              <a:t>management30.com/learn</a:t>
            </a:r>
            <a:r>
              <a:rPr lang="en-US" smtClean="0">
                <a:hlinkClick r:id="rId6"/>
              </a:rPr>
              <a:t>/</a:t>
            </a:r>
            <a:endParaRPr lang="en-US" smtClean="0"/>
          </a:p>
          <a:p>
            <a:pPr marL="0" lvl="0" indent="0">
              <a:buNone/>
            </a:pPr>
            <a:endParaRPr lang="en-US" dirty="0" smtClean="0"/>
          </a:p>
          <a:p>
            <a:pPr lvl="0"/>
            <a:endParaRPr lang="en-US" dirty="0" smtClean="0"/>
          </a:p>
          <a:p>
            <a:pPr lvl="0"/>
            <a:endParaRPr lang="en-US" dirty="0" smtClean="0"/>
          </a:p>
          <a:p>
            <a:pPr lvl="0"/>
            <a:endParaRPr lang="en-US" dirty="0" smtClean="0"/>
          </a:p>
          <a:p>
            <a:pPr lvl="0"/>
            <a:endParaRPr lang="de-DE" dirty="0" smtClean="0"/>
          </a:p>
          <a:p>
            <a:pPr marL="0" indent="0">
              <a:buNone/>
            </a:pPr>
            <a:endParaRPr lang="de-DE" dirty="0"/>
          </a:p>
          <a:p>
            <a:endParaRPr lang="de-DE" dirty="0" smtClean="0"/>
          </a:p>
          <a:p>
            <a:endParaRPr lang="de-DE" dirty="0"/>
          </a:p>
        </p:txBody>
      </p:sp>
      <p:sp>
        <p:nvSpPr>
          <p:cNvPr id="6" name="Fußzeilenplatzhalter 5"/>
          <p:cNvSpPr>
            <a:spLocks noGrp="1"/>
          </p:cNvSpPr>
          <p:nvPr>
            <p:ph type="ftr" sz="quarter" idx="4294967295"/>
          </p:nvPr>
        </p:nvSpPr>
        <p:spPr>
          <a:xfrm>
            <a:off x="609599" y="6041363"/>
            <a:ext cx="4622973" cy="365125"/>
          </a:xfrm>
          <a:prstGeom prst="rect">
            <a:avLst/>
          </a:prstGeom>
        </p:spPr>
        <p:txBody>
          <a:bodyPr/>
          <a:lstStyle/>
          <a:p>
            <a:pPr>
              <a:defRPr/>
            </a:pPr>
            <a:r>
              <a:rPr lang="de-DE" smtClean="0"/>
              <a:t>Özgür Ergel</a:t>
            </a:r>
            <a:endParaRPr lang="de-DE" dirty="0"/>
          </a:p>
        </p:txBody>
      </p:sp>
      <p:sp>
        <p:nvSpPr>
          <p:cNvPr id="4" name="Foliennummernplatzhalter 3"/>
          <p:cNvSpPr>
            <a:spLocks noGrp="1"/>
          </p:cNvSpPr>
          <p:nvPr>
            <p:ph type="sldNum" sz="quarter" idx="10"/>
          </p:nvPr>
        </p:nvSpPr>
        <p:spPr/>
        <p:txBody>
          <a:bodyPr/>
          <a:lstStyle/>
          <a:p>
            <a:pPr>
              <a:defRPr/>
            </a:pPr>
            <a:fld id="{7EF0E469-6BAE-4630-983B-400114D142C6}" type="slidenum">
              <a:rPr lang="de-DE" smtClean="0"/>
              <a:pPr>
                <a:defRPr/>
              </a:pPr>
              <a:t>33</a:t>
            </a:fld>
            <a:endParaRPr lang="de-DE" dirty="0"/>
          </a:p>
        </p:txBody>
      </p:sp>
    </p:spTree>
    <p:extLst>
      <p:ext uri="{BB962C8B-B14F-4D97-AF65-F5344CB8AC3E}">
        <p14:creationId xmlns:p14="http://schemas.microsoft.com/office/powerpoint/2010/main" val="26408418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el 1"/>
          <p:cNvSpPr>
            <a:spLocks noGrp="1"/>
          </p:cNvSpPr>
          <p:nvPr>
            <p:ph type="title" idx="4294967295"/>
          </p:nvPr>
        </p:nvSpPr>
        <p:spPr/>
        <p:txBody>
          <a:bodyPr/>
          <a:lstStyle/>
          <a:p>
            <a:pPr eaLnBrk="1" hangingPunct="1"/>
            <a:r>
              <a:rPr lang="de-DE" altLang="de-DE" dirty="0" smtClean="0">
                <a:latin typeface="Arial" panose="020B0604020202020204" pitchFamily="34" charset="0"/>
              </a:rPr>
              <a:t>Vielen Dank für eure Aufmerksamkeit.</a:t>
            </a:r>
          </a:p>
        </p:txBody>
      </p:sp>
      <p:sp>
        <p:nvSpPr>
          <p:cNvPr id="36867" name="Inhaltsplatzhalter 2"/>
          <p:cNvSpPr>
            <a:spLocks noGrp="1"/>
          </p:cNvSpPr>
          <p:nvPr>
            <p:ph idx="4294967295"/>
          </p:nvPr>
        </p:nvSpPr>
        <p:spPr/>
        <p:txBody>
          <a:bodyPr/>
          <a:lstStyle/>
          <a:p>
            <a:pPr eaLnBrk="1" hangingPunct="1"/>
            <a:endParaRPr lang="de-DE" altLang="de-DE" smtClean="0">
              <a:latin typeface="Arial" panose="020B0604020202020204" pitchFamily="34" charset="0"/>
            </a:endParaRPr>
          </a:p>
          <a:p>
            <a:pPr eaLnBrk="1" hangingPunct="1"/>
            <a:endParaRPr lang="de-DE" altLang="de-DE" smtClean="0">
              <a:latin typeface="Arial" panose="020B0604020202020204" pitchFamily="34" charset="0"/>
            </a:endParaRPr>
          </a:p>
          <a:p>
            <a:pPr eaLnBrk="1" hangingPunct="1"/>
            <a:endParaRPr lang="de-DE" altLang="de-DE" smtClean="0">
              <a:latin typeface="Arial" panose="020B0604020202020204" pitchFamily="34" charset="0"/>
            </a:endParaRPr>
          </a:p>
          <a:p>
            <a:pPr eaLnBrk="1" hangingPunct="1"/>
            <a:endParaRPr lang="de-DE" altLang="de-DE" b="1" smtClean="0">
              <a:solidFill>
                <a:srgbClr val="2B91AF"/>
              </a:solidFill>
              <a:latin typeface="Consolas" panose="020B0609020204030204" pitchFamily="49" charset="0"/>
            </a:endParaRPr>
          </a:p>
          <a:p>
            <a:pPr eaLnBrk="1" hangingPunct="1"/>
            <a:endParaRPr lang="de-DE" altLang="de-DE" b="1" smtClean="0">
              <a:latin typeface="Arial" panose="020B0604020202020204" pitchFamily="34" charset="0"/>
            </a:endParaRPr>
          </a:p>
          <a:p>
            <a:pPr marL="742950" lvl="1" indent="-285750" eaLnBrk="1" hangingPunct="1">
              <a:buFont typeface="Arial" panose="020B0604020202020204" pitchFamily="34" charset="0"/>
              <a:buNone/>
            </a:pPr>
            <a:endParaRPr lang="de-DE" altLang="de-DE" smtClean="0">
              <a:latin typeface="Arial" panose="020B0604020202020204" pitchFamily="34" charset="0"/>
            </a:endParaRPr>
          </a:p>
        </p:txBody>
      </p:sp>
      <p:sp>
        <p:nvSpPr>
          <p:cNvPr id="36868" name="Foliennummernplatzhalter 3"/>
          <p:cNvSpPr txBox="1">
            <a:spLocks noGrp="1"/>
          </p:cNvSpPr>
          <p:nvPr/>
        </p:nvSpPr>
        <p:spPr bwMode="auto">
          <a:xfrm>
            <a:off x="7872413" y="6551613"/>
            <a:ext cx="1020762"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271463">
              <a:lnSpc>
                <a:spcPts val="2200"/>
              </a:lnSpc>
              <a:spcBef>
                <a:spcPts val="600"/>
              </a:spcBef>
              <a:spcAft>
                <a:spcPts val="600"/>
              </a:spcAft>
              <a:buClr>
                <a:srgbClr val="113069"/>
              </a:buClr>
              <a:buSzPct val="80000"/>
              <a:buFont typeface="Wingdings" panose="05000000000000000000" pitchFamily="2" charset="2"/>
              <a:buChar char=""/>
              <a:defRPr sz="2200">
                <a:solidFill>
                  <a:srgbClr val="113069"/>
                </a:solidFill>
                <a:latin typeface="Arial" panose="020B0604020202020204" pitchFamily="34" charset="0"/>
              </a:defRPr>
            </a:lvl1pPr>
            <a:lvl2pPr marL="742950" indent="-285750">
              <a:lnSpc>
                <a:spcPts val="3000"/>
              </a:lnSpc>
              <a:buClr>
                <a:srgbClr val="113069"/>
              </a:buClr>
              <a:buSzPct val="80000"/>
              <a:buFont typeface="Arial" panose="020B0604020202020204" pitchFamily="34" charset="0"/>
              <a:buChar char="&gt;"/>
              <a:defRPr sz="2000">
                <a:solidFill>
                  <a:srgbClr val="113069"/>
                </a:solidFill>
                <a:latin typeface="Arial" panose="020B0604020202020204" pitchFamily="34" charset="0"/>
              </a:defRPr>
            </a:lvl2pPr>
            <a:lvl3pPr marL="1143000" indent="-228600">
              <a:lnSpc>
                <a:spcPts val="3000"/>
              </a:lnSpc>
              <a:buClr>
                <a:srgbClr val="113069"/>
              </a:buClr>
              <a:buSzPct val="80000"/>
              <a:buFont typeface="Arial" panose="020B0604020202020204" pitchFamily="34" charset="0"/>
              <a:buChar char="&gt;"/>
              <a:defRPr>
                <a:solidFill>
                  <a:srgbClr val="113069"/>
                </a:solidFill>
                <a:latin typeface="Arial" panose="020B0604020202020204" pitchFamily="34" charset="0"/>
              </a:defRPr>
            </a:lvl3pPr>
            <a:lvl4pPr marL="1600200" indent="-228600">
              <a:lnSpc>
                <a:spcPts val="3000"/>
              </a:lnSpc>
              <a:spcBef>
                <a:spcPts val="338"/>
              </a:spcBef>
              <a:buClr>
                <a:srgbClr val="113069"/>
              </a:buClr>
              <a:buSzPct val="80000"/>
              <a:buFont typeface="Arial" panose="020B0604020202020204" pitchFamily="34" charset="0"/>
              <a:buChar char="&gt;"/>
              <a:defRPr sz="1600">
                <a:solidFill>
                  <a:srgbClr val="113069"/>
                </a:solidFill>
                <a:latin typeface="Arial" panose="020B0604020202020204" pitchFamily="34" charset="0"/>
              </a:defRPr>
            </a:lvl4pPr>
            <a:lvl5pPr marL="2057400" indent="-228600">
              <a:lnSpc>
                <a:spcPts val="3000"/>
              </a:lnSpc>
              <a:spcBef>
                <a:spcPts val="350"/>
              </a:spcBef>
              <a:buClr>
                <a:srgbClr val="113069"/>
              </a:buClr>
              <a:buSzPct val="80000"/>
              <a:buFont typeface="Arial" panose="020B0604020202020204" pitchFamily="34" charset="0"/>
              <a:buChar char="&gt;"/>
              <a:defRPr sz="1400">
                <a:solidFill>
                  <a:srgbClr val="113069"/>
                </a:solidFill>
                <a:latin typeface="Arial" panose="020B0604020202020204" pitchFamily="34" charset="0"/>
              </a:defRPr>
            </a:lvl5pPr>
            <a:lvl6pPr marL="2514600" indent="-228600" eaLnBrk="0" fontAlgn="base" hangingPunct="0">
              <a:lnSpc>
                <a:spcPts val="3000"/>
              </a:lnSpc>
              <a:spcBef>
                <a:spcPts val="350"/>
              </a:spcBef>
              <a:spcAft>
                <a:spcPct val="0"/>
              </a:spcAft>
              <a:buClr>
                <a:srgbClr val="113069"/>
              </a:buClr>
              <a:buSzPct val="80000"/>
              <a:buFont typeface="Arial" panose="020B0604020202020204" pitchFamily="34" charset="0"/>
              <a:buChar char="&gt;"/>
              <a:defRPr sz="1400">
                <a:solidFill>
                  <a:srgbClr val="113069"/>
                </a:solidFill>
                <a:latin typeface="Arial" panose="020B0604020202020204" pitchFamily="34" charset="0"/>
              </a:defRPr>
            </a:lvl6pPr>
            <a:lvl7pPr marL="2971800" indent="-228600" eaLnBrk="0" fontAlgn="base" hangingPunct="0">
              <a:lnSpc>
                <a:spcPts val="3000"/>
              </a:lnSpc>
              <a:spcBef>
                <a:spcPts val="350"/>
              </a:spcBef>
              <a:spcAft>
                <a:spcPct val="0"/>
              </a:spcAft>
              <a:buClr>
                <a:srgbClr val="113069"/>
              </a:buClr>
              <a:buSzPct val="80000"/>
              <a:buFont typeface="Arial" panose="020B0604020202020204" pitchFamily="34" charset="0"/>
              <a:buChar char="&gt;"/>
              <a:defRPr sz="1400">
                <a:solidFill>
                  <a:srgbClr val="113069"/>
                </a:solidFill>
                <a:latin typeface="Arial" panose="020B0604020202020204" pitchFamily="34" charset="0"/>
              </a:defRPr>
            </a:lvl7pPr>
            <a:lvl8pPr marL="3429000" indent="-228600" eaLnBrk="0" fontAlgn="base" hangingPunct="0">
              <a:lnSpc>
                <a:spcPts val="3000"/>
              </a:lnSpc>
              <a:spcBef>
                <a:spcPts val="350"/>
              </a:spcBef>
              <a:spcAft>
                <a:spcPct val="0"/>
              </a:spcAft>
              <a:buClr>
                <a:srgbClr val="113069"/>
              </a:buClr>
              <a:buSzPct val="80000"/>
              <a:buFont typeface="Arial" panose="020B0604020202020204" pitchFamily="34" charset="0"/>
              <a:buChar char="&gt;"/>
              <a:defRPr sz="1400">
                <a:solidFill>
                  <a:srgbClr val="113069"/>
                </a:solidFill>
                <a:latin typeface="Arial" panose="020B0604020202020204" pitchFamily="34" charset="0"/>
              </a:defRPr>
            </a:lvl8pPr>
            <a:lvl9pPr marL="3886200" indent="-228600" eaLnBrk="0" fontAlgn="base" hangingPunct="0">
              <a:lnSpc>
                <a:spcPts val="3000"/>
              </a:lnSpc>
              <a:spcBef>
                <a:spcPts val="350"/>
              </a:spcBef>
              <a:spcAft>
                <a:spcPct val="0"/>
              </a:spcAft>
              <a:buClr>
                <a:srgbClr val="113069"/>
              </a:buClr>
              <a:buSzPct val="80000"/>
              <a:buFont typeface="Arial" panose="020B0604020202020204" pitchFamily="34" charset="0"/>
              <a:buChar char="&gt;"/>
              <a:defRPr sz="1400">
                <a:solidFill>
                  <a:srgbClr val="113069"/>
                </a:solidFill>
                <a:latin typeface="Arial" panose="020B0604020202020204" pitchFamily="34" charset="0"/>
              </a:defRPr>
            </a:lvl9pPr>
          </a:lstStyle>
          <a:p>
            <a:pPr algn="r" eaLnBrk="1" hangingPunct="1">
              <a:lnSpc>
                <a:spcPct val="100000"/>
              </a:lnSpc>
              <a:spcBef>
                <a:spcPct val="0"/>
              </a:spcBef>
              <a:spcAft>
                <a:spcPct val="0"/>
              </a:spcAft>
              <a:buClrTx/>
              <a:buSzTx/>
              <a:buFontTx/>
              <a:buNone/>
            </a:pPr>
            <a:fld id="{201DE45D-E20E-4E80-9ED0-156321128AEF}" type="slidenum">
              <a:rPr lang="de-DE" altLang="de-DE" sz="1200">
                <a:solidFill>
                  <a:schemeClr val="bg1"/>
                </a:solidFill>
              </a:rPr>
              <a:pPr algn="r" eaLnBrk="1" hangingPunct="1">
                <a:lnSpc>
                  <a:spcPct val="100000"/>
                </a:lnSpc>
                <a:spcBef>
                  <a:spcPct val="0"/>
                </a:spcBef>
                <a:spcAft>
                  <a:spcPct val="0"/>
                </a:spcAft>
                <a:buClrTx/>
                <a:buSzTx/>
                <a:buFontTx/>
                <a:buNone/>
              </a:pPr>
              <a:t>34</a:t>
            </a:fld>
            <a:endParaRPr lang="de-DE" altLang="de-DE" sz="1200">
              <a:solidFill>
                <a:schemeClr val="bg1"/>
              </a:solidFill>
            </a:endParaRPr>
          </a:p>
        </p:txBody>
      </p:sp>
      <p:sp>
        <p:nvSpPr>
          <p:cNvPr id="2" name="Foliennummernplatzhalter 1"/>
          <p:cNvSpPr>
            <a:spLocks noGrp="1"/>
          </p:cNvSpPr>
          <p:nvPr>
            <p:ph type="sldNum" sz="quarter" idx="10"/>
          </p:nvPr>
        </p:nvSpPr>
        <p:spPr/>
        <p:txBody>
          <a:bodyPr/>
          <a:lstStyle/>
          <a:p>
            <a:pPr>
              <a:defRPr/>
            </a:pPr>
            <a:fld id="{CB40CFAC-D259-4CF7-811E-E53D7D0D64F3}" type="slidenum">
              <a:rPr lang="de-DE" altLang="de-DE" smtClean="0"/>
              <a:pPr>
                <a:defRPr/>
              </a:pPr>
              <a:t>34</a:t>
            </a:fld>
            <a:endParaRPr lang="de-DE" altLang="de-DE"/>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6501"/>
            <a:ext cx="9144000" cy="5140326"/>
          </a:xfrm>
          <a:prstGeom prst="rect">
            <a:avLst/>
          </a:prstGeom>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Ich bitte </a:t>
            </a:r>
            <a:r>
              <a:rPr lang="de-DE" smtClean="0"/>
              <a:t>um dein </a:t>
            </a:r>
            <a:r>
              <a:rPr lang="de-DE" dirty="0" smtClean="0"/>
              <a:t>Feedback</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0319" y="1411288"/>
            <a:ext cx="4730750" cy="4730750"/>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35</a:t>
            </a:fld>
            <a:endParaRPr lang="de-DE" altLang="de-DE"/>
          </a:p>
        </p:txBody>
      </p:sp>
    </p:spTree>
    <p:extLst>
      <p:ext uri="{BB962C8B-B14F-4D97-AF65-F5344CB8AC3E}">
        <p14:creationId xmlns:p14="http://schemas.microsoft.com/office/powerpoint/2010/main" val="121512262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dirty="0" smtClean="0"/>
              <a:t>PROSOZ Herten GmbH</a:t>
            </a:r>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4</a:t>
            </a:fld>
            <a:endParaRPr lang="de-DE" altLang="de-DE"/>
          </a:p>
        </p:txBody>
      </p:sp>
      <p:pic>
        <p:nvPicPr>
          <p:cNvPr id="6" name="Grafik 5"/>
          <p:cNvPicPr>
            <a:picLocks noChangeAspect="1"/>
          </p:cNvPicPr>
          <p:nvPr/>
        </p:nvPicPr>
        <p:blipFill>
          <a:blip r:embed="rId2"/>
          <a:stretch>
            <a:fillRect/>
          </a:stretch>
        </p:blipFill>
        <p:spPr>
          <a:xfrm>
            <a:off x="107504" y="1340768"/>
            <a:ext cx="9144000" cy="2377440"/>
          </a:xfrm>
          <a:prstGeom prst="rect">
            <a:avLst/>
          </a:prstGeom>
        </p:spPr>
      </p:pic>
      <p:pic>
        <p:nvPicPr>
          <p:cNvPr id="7" name="Grafik 6"/>
          <p:cNvPicPr>
            <a:picLocks noChangeAspect="1"/>
          </p:cNvPicPr>
          <p:nvPr/>
        </p:nvPicPr>
        <p:blipFill>
          <a:blip r:embed="rId3"/>
          <a:stretch>
            <a:fillRect/>
          </a:stretch>
        </p:blipFill>
        <p:spPr>
          <a:xfrm>
            <a:off x="0" y="3501008"/>
            <a:ext cx="9131960" cy="2919984"/>
          </a:xfrm>
          <a:prstGeom prst="rect">
            <a:avLst/>
          </a:prstGeom>
        </p:spPr>
      </p:pic>
    </p:spTree>
    <p:extLst>
      <p:ext uri="{BB962C8B-B14F-4D97-AF65-F5344CB8AC3E}">
        <p14:creationId xmlns:p14="http://schemas.microsoft.com/office/powerpoint/2010/main" val="1346329554"/>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Kämpfen als Lebensphilosophie</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6000"/>
            <a:ext cx="9144000" cy="5175328"/>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5</a:t>
            </a:fld>
            <a:endParaRPr lang="de-DE" altLang="de-DE"/>
          </a:p>
        </p:txBody>
      </p:sp>
    </p:spTree>
    <p:extLst>
      <p:ext uri="{BB962C8B-B14F-4D97-AF65-F5344CB8AC3E}">
        <p14:creationId xmlns:p14="http://schemas.microsoft.com/office/powerpoint/2010/main" val="2034443960"/>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Kämpfen gegen Ungerechtigkeit</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6000"/>
            <a:ext cx="9144000" cy="5103319"/>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6</a:t>
            </a:fld>
            <a:endParaRPr lang="de-DE" altLang="de-DE"/>
          </a:p>
        </p:txBody>
      </p:sp>
    </p:spTree>
    <p:extLst>
      <p:ext uri="{BB962C8B-B14F-4D97-AF65-F5344CB8AC3E}">
        <p14:creationId xmlns:p14="http://schemas.microsoft.com/office/powerpoint/2010/main" val="320671389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27784" y="421200"/>
            <a:ext cx="6231816" cy="784800"/>
          </a:xfrm>
        </p:spPr>
        <p:txBody>
          <a:bodyPr/>
          <a:lstStyle/>
          <a:p>
            <a:r>
              <a:rPr lang="de-DE" dirty="0" smtClean="0"/>
              <a:t>Ford Fließband</a:t>
            </a:r>
            <a:endParaRPr lang="de-DE" dirty="0"/>
          </a:p>
        </p:txBody>
      </p:sp>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06000"/>
            <a:ext cx="9144000" cy="5175328"/>
          </a:xfrm>
        </p:spPr>
      </p:pic>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7</a:t>
            </a:fld>
            <a:endParaRPr lang="de-DE" altLang="de-DE"/>
          </a:p>
        </p:txBody>
      </p:sp>
    </p:spTree>
    <p:extLst>
      <p:ext uri="{BB962C8B-B14F-4D97-AF65-F5344CB8AC3E}">
        <p14:creationId xmlns:p14="http://schemas.microsoft.com/office/powerpoint/2010/main" val="1508210679"/>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8</a:t>
            </a:fld>
            <a:endParaRPr lang="de-DE" altLang="de-DE"/>
          </a:p>
        </p:txBody>
      </p:sp>
      <p:sp>
        <p:nvSpPr>
          <p:cNvPr id="6" name="Inhaltsplatzhalter 5"/>
          <p:cNvSpPr>
            <a:spLocks noGrp="1"/>
          </p:cNvSpPr>
          <p:nvPr>
            <p:ph idx="1"/>
          </p:nvPr>
        </p:nvSpPr>
        <p:spPr>
          <a:xfrm>
            <a:off x="683568" y="692696"/>
            <a:ext cx="7887600" cy="4730400"/>
          </a:xfrm>
        </p:spPr>
        <p:txBody>
          <a:bodyPr/>
          <a:lstStyle/>
          <a:p>
            <a:r>
              <a:rPr lang="de-DE" dirty="0">
                <a:hlinkClick r:id="rId2"/>
              </a:rPr>
              <a:t>"Arbeiter gehorchen ähnlichen Gesetzen wie Teile einer </a:t>
            </a:r>
            <a:r>
              <a:rPr lang="de-DE" dirty="0" smtClean="0">
                <a:hlinkClick r:id="rId2"/>
              </a:rPr>
              <a:t>Maschine.</a:t>
            </a:r>
          </a:p>
          <a:p>
            <a:pPr marL="3657600" lvl="8" indent="0">
              <a:buNone/>
            </a:pPr>
            <a:r>
              <a:rPr lang="de-DE" dirty="0" smtClean="0"/>
              <a:t>	Frederick Winston Taylor</a:t>
            </a:r>
            <a:endParaRPr lang="de-DE" dirty="0"/>
          </a:p>
          <a:p>
            <a:endParaRPr lang="de-DE" dirty="0" smtClean="0">
              <a:hlinkClick r:id="rId2"/>
            </a:endParaRPr>
          </a:p>
          <a:p>
            <a:endParaRPr lang="de-DE" dirty="0">
              <a:hlinkClick r:id="rId2"/>
            </a:endParaRPr>
          </a:p>
          <a:p>
            <a:r>
              <a:rPr lang="de-DE" dirty="0" smtClean="0">
                <a:hlinkClick r:id="rId2"/>
              </a:rPr>
              <a:t>Weil </a:t>
            </a:r>
            <a:r>
              <a:rPr lang="de-DE" dirty="0">
                <a:hlinkClick r:id="rId2"/>
              </a:rPr>
              <a:t>Denken die schwerste Arbeit ist, die es gibt, beschäftigen sich auch nur wenige damit</a:t>
            </a:r>
            <a:r>
              <a:rPr lang="de-DE" dirty="0" smtClean="0">
                <a:hlinkClick r:id="rId2"/>
              </a:rPr>
              <a:t>.</a:t>
            </a:r>
            <a:endParaRPr lang="de-DE" dirty="0"/>
          </a:p>
          <a:p>
            <a:pPr marL="3657600" lvl="8" indent="0">
              <a:buNone/>
            </a:pPr>
            <a:r>
              <a:rPr lang="de-DE" dirty="0" smtClean="0"/>
              <a:t>		Henry Ford</a:t>
            </a:r>
          </a:p>
          <a:p>
            <a:pPr marL="3657600" lvl="8" indent="0">
              <a:buNone/>
            </a:pPr>
            <a:endParaRPr lang="de-DE" dirty="0"/>
          </a:p>
          <a:p>
            <a:pPr marL="3657600" lvl="8" indent="0">
              <a:buNone/>
            </a:pPr>
            <a:endParaRPr lang="de-DE" dirty="0"/>
          </a:p>
          <a:p>
            <a:endParaRPr lang="de-DE" dirty="0"/>
          </a:p>
        </p:txBody>
      </p:sp>
    </p:spTree>
    <p:extLst>
      <p:ext uri="{BB962C8B-B14F-4D97-AF65-F5344CB8AC3E}">
        <p14:creationId xmlns:p14="http://schemas.microsoft.com/office/powerpoint/2010/main" val="377812706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95194" y="692696"/>
            <a:ext cx="7887600" cy="5400600"/>
          </a:xfrm>
        </p:spPr>
        <p:txBody>
          <a:bodyPr/>
          <a:lstStyle/>
          <a:p>
            <a:endParaRPr lang="de-DE" dirty="0"/>
          </a:p>
        </p:txBody>
      </p:sp>
      <p:sp>
        <p:nvSpPr>
          <p:cNvPr id="4" name="Foliennummernplatzhalter 3"/>
          <p:cNvSpPr>
            <a:spLocks noGrp="1"/>
          </p:cNvSpPr>
          <p:nvPr>
            <p:ph type="sldNum" sz="quarter" idx="10"/>
          </p:nvPr>
        </p:nvSpPr>
        <p:spPr/>
        <p:txBody>
          <a:bodyPr/>
          <a:lstStyle/>
          <a:p>
            <a:pPr>
              <a:defRPr/>
            </a:pPr>
            <a:fld id="{CB40CFAC-D259-4CF7-811E-E53D7D0D64F3}" type="slidenum">
              <a:rPr lang="de-DE" altLang="de-DE" smtClean="0"/>
              <a:pPr>
                <a:defRPr/>
              </a:pPr>
              <a:t>9</a:t>
            </a:fld>
            <a:endParaRPr lang="de-DE" altLang="de-DE"/>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44000" cy="5904656"/>
          </a:xfrm>
          <a:prstGeom prst="rect">
            <a:avLst/>
          </a:prstGeom>
        </p:spPr>
      </p:pic>
    </p:spTree>
    <p:extLst>
      <p:ext uri="{BB962C8B-B14F-4D97-AF65-F5344CB8AC3E}">
        <p14:creationId xmlns:p14="http://schemas.microsoft.com/office/powerpoint/2010/main" val="53095274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3_Default Theme">
  <a:themeElements>
    <a:clrScheme name="prosoz_farben_powerpoint">
      <a:dk1>
        <a:srgbClr val="191919"/>
      </a:dk1>
      <a:lt1>
        <a:srgbClr val="FFFFFF"/>
      </a:lt1>
      <a:dk2>
        <a:srgbClr val="A7D4EC"/>
      </a:dk2>
      <a:lt2>
        <a:srgbClr val="E5E5E5"/>
      </a:lt2>
      <a:accent1>
        <a:srgbClr val="5E71A9"/>
      </a:accent1>
      <a:accent2>
        <a:srgbClr val="00265A"/>
      </a:accent2>
      <a:accent3>
        <a:srgbClr val="00774C"/>
      </a:accent3>
      <a:accent4>
        <a:srgbClr val="FABB00"/>
      </a:accent4>
      <a:accent5>
        <a:srgbClr val="DB2F36"/>
      </a:accent5>
      <a:accent6>
        <a:srgbClr val="00265A"/>
      </a:accent6>
      <a:hlink>
        <a:srgbClr val="00265A"/>
      </a:hlink>
      <a:folHlink>
        <a:srgbClr val="00265A"/>
      </a:folHlink>
    </a:clrScheme>
    <a:fontScheme name="3_Default Theme">
      <a:majorFont>
        <a:latin typeface=""/>
        <a:ea typeface=""/>
        <a:cs typeface=""/>
      </a:majorFont>
      <a:minorFont>
        <a:latin typeface=""/>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wrap="square" rtlCol="0">
        <a:spAutoFit/>
      </a:bodyPr>
      <a:lstStyle>
        <a:defPPr>
          <a:defRPr sz="900" dirty="0" smtClean="0">
            <a:solidFill>
              <a:srgbClr val="FFFFFF"/>
            </a:solidFill>
            <a:latin typeface="Univers LT Std 55" pitchFamily="34" charset="0"/>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ROSOZ Herten Power Point Master">
  <a:themeElements>
    <a:clrScheme name="prosoz_farben_powerpoint">
      <a:dk1>
        <a:srgbClr val="191919"/>
      </a:dk1>
      <a:lt1>
        <a:srgbClr val="FFFFFF"/>
      </a:lt1>
      <a:dk2>
        <a:srgbClr val="A7D4EC"/>
      </a:dk2>
      <a:lt2>
        <a:srgbClr val="E5E5E5"/>
      </a:lt2>
      <a:accent1>
        <a:srgbClr val="5E71A9"/>
      </a:accent1>
      <a:accent2>
        <a:srgbClr val="00265A"/>
      </a:accent2>
      <a:accent3>
        <a:srgbClr val="00774C"/>
      </a:accent3>
      <a:accent4>
        <a:srgbClr val="FABB00"/>
      </a:accent4>
      <a:accent5>
        <a:srgbClr val="DB2F36"/>
      </a:accent5>
      <a:accent6>
        <a:srgbClr val="00265A"/>
      </a:accent6>
      <a:hlink>
        <a:srgbClr val="00265A"/>
      </a:hlink>
      <a:folHlink>
        <a:srgbClr val="00265A"/>
      </a:folHlink>
    </a:clrScheme>
    <a:fontScheme name="PROSOZ">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vert="horz" wrap="square" rtlCol="0">
        <a:spAutoFit/>
      </a:bodyPr>
      <a:lstStyle>
        <a:defPPr>
          <a:defRPr sz="900" dirty="0" smtClean="0">
            <a:solidFill>
              <a:srgbClr val="FFFFFF"/>
            </a:solidFill>
            <a:latin typeface="Univers LT Std 55" pitchFamily="34" charset="0"/>
          </a:defRPr>
        </a:defPPr>
      </a:lstStyle>
    </a:tx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913730B47B2DE438A61D61DE966E283" ma:contentTypeVersion="0" ma:contentTypeDescription="Ein neues Dokument erstellen." ma:contentTypeScope="" ma:versionID="2c4d3c9249242b3d8461131296b30e69">
  <xsd:schema xmlns:xsd="http://www.w3.org/2001/XMLSchema" xmlns:xs="http://www.w3.org/2001/XMLSchema" xmlns:p="http://schemas.microsoft.com/office/2006/metadata/properties" targetNamespace="http://schemas.microsoft.com/office/2006/metadata/properties" ma:root="true" ma:fieldsID="b4f5dc90cf06628c3b90945c8266c24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38C0818-BA15-46E6-AE4A-7B4D7C1F86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27A13829-6C93-41DB-86E1-089FB31AAF42}">
  <ds:schemaRefs>
    <ds:schemaRef ds:uri="http://schemas.microsoft.com/sharepoint/v3/contenttype/forms"/>
  </ds:schemaRefs>
</ds:datastoreItem>
</file>

<file path=customXml/itemProps3.xml><?xml version="1.0" encoding="utf-8"?>
<ds:datastoreItem xmlns:ds="http://schemas.openxmlformats.org/officeDocument/2006/customXml" ds:itemID="{BB616EC2-FF7D-4003-AC0E-2781E1D32C47}">
  <ds:schemaRefs>
    <ds:schemaRef ds:uri="http://schemas.microsoft.com/office/2006/documentManagement/types"/>
    <ds:schemaRef ds:uri="http://purl.org/dc/dcmitype/"/>
    <ds:schemaRef ds:uri="http://purl.org/dc/terms/"/>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331</Words>
  <Application>Microsoft Office PowerPoint</Application>
  <PresentationFormat>Bildschirmpräsentation (4:3)</PresentationFormat>
  <Paragraphs>99</Paragraphs>
  <Slides>35</Slides>
  <Notes>8</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35</vt:i4>
      </vt:variant>
    </vt:vector>
  </HeadingPairs>
  <TitlesOfParts>
    <vt:vector size="43" baseType="lpstr">
      <vt:lpstr>Consolas</vt:lpstr>
      <vt:lpstr>Verdana</vt:lpstr>
      <vt:lpstr>Arial</vt:lpstr>
      <vt:lpstr>Wingdings</vt:lpstr>
      <vt:lpstr>Univers LT Std 55</vt:lpstr>
      <vt:lpstr>Calibri</vt:lpstr>
      <vt:lpstr>3_Default Theme</vt:lpstr>
      <vt:lpstr>PROSOZ Herten Power Point Master</vt:lpstr>
      <vt:lpstr>PowerPoint-Präsentation</vt:lpstr>
      <vt:lpstr>Wurzeln der Agilität</vt:lpstr>
      <vt:lpstr>PowerPoint-Präsentation</vt:lpstr>
      <vt:lpstr>PROSOZ Herten GmbH</vt:lpstr>
      <vt:lpstr>Kämpfen als Lebensphilosophie</vt:lpstr>
      <vt:lpstr>Kämpfen gegen Ungerechtigkeit</vt:lpstr>
      <vt:lpstr>Ford Fließband</vt:lpstr>
      <vt:lpstr>PowerPoint-Präsentation</vt:lpstr>
      <vt:lpstr>PowerPoint-Präsentation</vt:lpstr>
      <vt:lpstr>Aiji Toyoda</vt:lpstr>
      <vt:lpstr>Toyota-Produktionssystem</vt:lpstr>
      <vt:lpstr>Systemische Sichtweise</vt:lpstr>
      <vt:lpstr>AGIL-Schema</vt:lpstr>
      <vt:lpstr>Homo Homini Giraffa</vt:lpstr>
      <vt:lpstr>PowerPoint-Präsentation</vt:lpstr>
      <vt:lpstr>New new product development game</vt:lpstr>
      <vt:lpstr>SCRUM</vt:lpstr>
      <vt:lpstr>Hypertext Transfer Protocol</vt:lpstr>
      <vt:lpstr>Spiegelneuronen</vt:lpstr>
      <vt:lpstr>Extreme</vt:lpstr>
      <vt:lpstr>Extreme Programming - Werte</vt:lpstr>
      <vt:lpstr>Extreme Programming - Prinzipien</vt:lpstr>
      <vt:lpstr>Unternehmenskultur beim Google</vt:lpstr>
      <vt:lpstr>PowerPoint-Präsentation</vt:lpstr>
      <vt:lpstr>Agilität ist eine Frage der Haltung</vt:lpstr>
      <vt:lpstr>New Work</vt:lpstr>
      <vt:lpstr>PowerPoint-Präsentation</vt:lpstr>
      <vt:lpstr>Das Cynefin-Modell</vt:lpstr>
      <vt:lpstr>Management 3.0</vt:lpstr>
      <vt:lpstr>Digitalisierung</vt:lpstr>
      <vt:lpstr>Was kommt in die Zukunft?</vt:lpstr>
      <vt:lpstr>PowerPoint-Präsentation</vt:lpstr>
      <vt:lpstr>Empfehlungen</vt:lpstr>
      <vt:lpstr>Vielen Dank für eure Aufmerksamkeit.</vt:lpstr>
      <vt:lpstr>Ich bitte um dein Feedback</vt:lpstr>
    </vt:vector>
  </TitlesOfParts>
  <Company>Stadtwerke Herten GmbH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o.ergel</dc:creator>
  <cp:lastModifiedBy>Ergel, Özgür</cp:lastModifiedBy>
  <cp:revision>265</cp:revision>
  <dcterms:created xsi:type="dcterms:W3CDTF">2012-09-28T05:31:04Z</dcterms:created>
  <dcterms:modified xsi:type="dcterms:W3CDTF">2019-11-04T15:12:36Z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0x0101003913730B47B2DE438A61D61DE966E283</vt:lpwstr>
  </property>
</Properties>
</file>